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theme/themeOverride2.xml" ContentType="application/vnd.openxmlformats-officedocument.themeOverr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 id="2147483768" r:id="rId2"/>
    <p:sldMasterId id="2147483756" r:id="rId3"/>
    <p:sldMasterId id="2147483744" r:id="rId4"/>
    <p:sldMasterId id="2147483732" r:id="rId5"/>
    <p:sldMasterId id="2147483720" r:id="rId6"/>
    <p:sldMasterId id="2147483708" r:id="rId7"/>
    <p:sldMasterId id="2147483696" r:id="rId8"/>
    <p:sldMasterId id="2147483792" r:id="rId9"/>
    <p:sldMasterId id="2147484188" r:id="rId10"/>
    <p:sldMasterId id="2147484176" r:id="rId11"/>
    <p:sldMasterId id="2147484164" r:id="rId12"/>
    <p:sldMasterId id="2147484152" r:id="rId13"/>
    <p:sldMasterId id="2147484140" r:id="rId14"/>
    <p:sldMasterId id="2147484128" r:id="rId15"/>
    <p:sldMasterId id="2147484116" r:id="rId16"/>
    <p:sldMasterId id="2147484104" r:id="rId17"/>
    <p:sldMasterId id="2147484092" r:id="rId18"/>
    <p:sldMasterId id="2147484080" r:id="rId19"/>
    <p:sldMasterId id="2147484068" r:id="rId20"/>
    <p:sldMasterId id="2147484056" r:id="rId21"/>
    <p:sldMasterId id="2147484044" r:id="rId22"/>
    <p:sldMasterId id="2147484032" r:id="rId23"/>
    <p:sldMasterId id="2147484020" r:id="rId24"/>
    <p:sldMasterId id="2147484008" r:id="rId25"/>
    <p:sldMasterId id="2147483996" r:id="rId26"/>
    <p:sldMasterId id="2147483984" r:id="rId27"/>
    <p:sldMasterId id="2147483972" r:id="rId28"/>
    <p:sldMasterId id="2147483960" r:id="rId29"/>
    <p:sldMasterId id="2147483948" r:id="rId30"/>
    <p:sldMasterId id="2147483936" r:id="rId31"/>
    <p:sldMasterId id="2147483924" r:id="rId32"/>
    <p:sldMasterId id="2147483912" r:id="rId33"/>
    <p:sldMasterId id="2147483900" r:id="rId34"/>
    <p:sldMasterId id="2147483888" r:id="rId35"/>
    <p:sldMasterId id="2147483876" r:id="rId36"/>
    <p:sldMasterId id="2147483864" r:id="rId37"/>
    <p:sldMasterId id="2147483852" r:id="rId38"/>
    <p:sldMasterId id="2147483816" r:id="rId39"/>
    <p:sldMasterId id="2147483840" r:id="rId40"/>
    <p:sldMasterId id="2147483828" r:id="rId41"/>
    <p:sldMasterId id="2147483804" r:id="rId42"/>
  </p:sldMasterIdLst>
  <p:notesMasterIdLst>
    <p:notesMasterId r:id="rId75"/>
  </p:notesMasterIdLst>
  <p:handoutMasterIdLst>
    <p:handoutMasterId r:id="rId76"/>
  </p:handoutMasterIdLst>
  <p:sldIdLst>
    <p:sldId id="256" r:id="rId43"/>
    <p:sldId id="306" r:id="rId44"/>
    <p:sldId id="383" r:id="rId45"/>
    <p:sldId id="384" r:id="rId46"/>
    <p:sldId id="385" r:id="rId47"/>
    <p:sldId id="386" r:id="rId48"/>
    <p:sldId id="387" r:id="rId49"/>
    <p:sldId id="388" r:id="rId50"/>
    <p:sldId id="389" r:id="rId51"/>
    <p:sldId id="390" r:id="rId52"/>
    <p:sldId id="391" r:id="rId53"/>
    <p:sldId id="392" r:id="rId54"/>
    <p:sldId id="393" r:id="rId55"/>
    <p:sldId id="394" r:id="rId56"/>
    <p:sldId id="395" r:id="rId57"/>
    <p:sldId id="396" r:id="rId58"/>
    <p:sldId id="397" r:id="rId59"/>
    <p:sldId id="398" r:id="rId60"/>
    <p:sldId id="399" r:id="rId61"/>
    <p:sldId id="400" r:id="rId62"/>
    <p:sldId id="401" r:id="rId63"/>
    <p:sldId id="402" r:id="rId64"/>
    <p:sldId id="403" r:id="rId65"/>
    <p:sldId id="404" r:id="rId66"/>
    <p:sldId id="405" r:id="rId67"/>
    <p:sldId id="406" r:id="rId68"/>
    <p:sldId id="407" r:id="rId69"/>
    <p:sldId id="408" r:id="rId70"/>
    <p:sldId id="409" r:id="rId71"/>
    <p:sldId id="365" r:id="rId72"/>
    <p:sldId id="362" r:id="rId73"/>
    <p:sldId id="294" r:id="rId7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1" autoAdjust="0"/>
  </p:normalViewPr>
  <p:slideViewPr>
    <p:cSldViewPr>
      <p:cViewPr>
        <p:scale>
          <a:sx n="70" d="100"/>
          <a:sy n="70" d="100"/>
        </p:scale>
        <p:origin x="-1080" y="-126"/>
      </p:cViewPr>
      <p:guideLst>
        <p:guide orient="horz" pos="2160"/>
        <p:guide pos="2880"/>
      </p:guideLst>
    </p:cSldViewPr>
  </p:slideViewPr>
  <p:outlineViewPr>
    <p:cViewPr>
      <p:scale>
        <a:sx n="33" d="100"/>
        <a:sy n="33" d="100"/>
      </p:scale>
      <p:origin x="48" y="15798"/>
    </p:cViewPr>
  </p:outlineViewPr>
  <p:notesTextViewPr>
    <p:cViewPr>
      <p:scale>
        <a:sx n="100" d="100"/>
        <a:sy n="100" d="100"/>
      </p:scale>
      <p:origin x="0" y="0"/>
    </p:cViewPr>
  </p:notesTextViewPr>
  <p:sorterViewPr>
    <p:cViewPr>
      <p:scale>
        <a:sx n="100" d="100"/>
        <a:sy n="100" d="100"/>
      </p:scale>
      <p:origin x="0" y="1632"/>
    </p:cViewPr>
  </p:sorterViewPr>
  <p:notesViewPr>
    <p:cSldViewPr>
      <p:cViewPr varScale="1">
        <p:scale>
          <a:sx n="57" d="100"/>
          <a:sy n="57" d="100"/>
        </p:scale>
        <p:origin x="-247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 Target="slides/slide5.xml"/><Relationship Id="rId50" Type="http://schemas.openxmlformats.org/officeDocument/2006/relationships/slide" Target="slides/slide8.xml"/><Relationship Id="rId55" Type="http://schemas.openxmlformats.org/officeDocument/2006/relationships/slide" Target="slides/slide13.xml"/><Relationship Id="rId63" Type="http://schemas.openxmlformats.org/officeDocument/2006/relationships/slide" Target="slides/slide21.xml"/><Relationship Id="rId68" Type="http://schemas.openxmlformats.org/officeDocument/2006/relationships/slide" Target="slides/slide26.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3.xml"/><Relationship Id="rId53" Type="http://schemas.openxmlformats.org/officeDocument/2006/relationships/slide" Target="slides/slide11.xml"/><Relationship Id="rId58" Type="http://schemas.openxmlformats.org/officeDocument/2006/relationships/slide" Target="slides/slide16.xml"/><Relationship Id="rId66" Type="http://schemas.openxmlformats.org/officeDocument/2006/relationships/slide" Target="slides/slide24.xml"/><Relationship Id="rId74" Type="http://schemas.openxmlformats.org/officeDocument/2006/relationships/slide" Target="slides/slide32.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2.xml"/><Relationship Id="rId52" Type="http://schemas.openxmlformats.org/officeDocument/2006/relationships/slide" Target="slides/slide10.xml"/><Relationship Id="rId60" Type="http://schemas.openxmlformats.org/officeDocument/2006/relationships/slide" Target="slides/slide18.xml"/><Relationship Id="rId65" Type="http://schemas.openxmlformats.org/officeDocument/2006/relationships/slide" Target="slides/slide23.xml"/><Relationship Id="rId73" Type="http://schemas.openxmlformats.org/officeDocument/2006/relationships/slide" Target="slides/slide31.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1.xml"/><Relationship Id="rId48" Type="http://schemas.openxmlformats.org/officeDocument/2006/relationships/slide" Target="slides/slide6.xml"/><Relationship Id="rId56" Type="http://schemas.openxmlformats.org/officeDocument/2006/relationships/slide" Target="slides/slide14.xml"/><Relationship Id="rId64" Type="http://schemas.openxmlformats.org/officeDocument/2006/relationships/slide" Target="slides/slide22.xml"/><Relationship Id="rId69" Type="http://schemas.openxmlformats.org/officeDocument/2006/relationships/slide" Target="slides/slide27.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9.xml"/><Relationship Id="rId72" Type="http://schemas.openxmlformats.org/officeDocument/2006/relationships/slide" Target="slides/slide30.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4.xml"/><Relationship Id="rId59" Type="http://schemas.openxmlformats.org/officeDocument/2006/relationships/slide" Target="slides/slide17.xml"/><Relationship Id="rId67" Type="http://schemas.openxmlformats.org/officeDocument/2006/relationships/slide" Target="slides/slide2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2.xml"/><Relationship Id="rId62" Type="http://schemas.openxmlformats.org/officeDocument/2006/relationships/slide" Target="slides/slide20.xml"/><Relationship Id="rId70" Type="http://schemas.openxmlformats.org/officeDocument/2006/relationships/slide" Target="slides/slide2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7.xml"/><Relationship Id="rId57"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55543D-B545-4DBB-A542-E8806109AF12}" type="datetimeFigureOut">
              <a:rPr lang="tr-TR" smtClean="0"/>
              <a:t>22.12.2010</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DD09CF-DBDD-4E76-AEFE-15B48A71895B}" type="slidenum">
              <a:rPr lang="tr-TR" smtClean="0"/>
              <a:t>‹#›</a:t>
            </a:fld>
            <a:endParaRPr lang="tr-TR"/>
          </a:p>
        </p:txBody>
      </p:sp>
    </p:spTree>
    <p:extLst>
      <p:ext uri="{BB962C8B-B14F-4D97-AF65-F5344CB8AC3E}">
        <p14:creationId xmlns:p14="http://schemas.microsoft.com/office/powerpoint/2010/main" val="7211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883DD0-96BE-4EB2-930A-5E292CBF783D}" type="datetimeFigureOut">
              <a:rPr lang="tr-TR" smtClean="0"/>
              <a:pPr/>
              <a:t>22.12.2010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4E43AF-20D2-4F91-9374-8B07C71C29AB}" type="slidenum">
              <a:rPr lang="tr-TR" smtClean="0"/>
              <a:pPr/>
              <a:t>‹#›</a:t>
            </a:fld>
            <a:endParaRPr lang="tr-TR"/>
          </a:p>
        </p:txBody>
      </p:sp>
    </p:spTree>
    <p:extLst>
      <p:ext uri="{BB962C8B-B14F-4D97-AF65-F5344CB8AC3E}">
        <p14:creationId xmlns:p14="http://schemas.microsoft.com/office/powerpoint/2010/main" val="33664351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3</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12</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13</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14</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15</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16</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17</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18</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19</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20</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21</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4</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22</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23</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24</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25</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26</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27</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28</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29</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30</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31</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5</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6</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7</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8</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9</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10</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C4E43AF-20D2-4F91-9374-8B07C71C29AB}" type="slidenum">
              <a:rPr lang="tr-TR" smtClean="0"/>
              <a:pPr/>
              <a:t>11</a:t>
            </a:fld>
            <a:endParaRPr lang="tr-TR"/>
          </a:p>
        </p:txBody>
      </p:sp>
    </p:spTree>
    <p:extLst>
      <p:ext uri="{BB962C8B-B14F-4D97-AF65-F5344CB8AC3E}">
        <p14:creationId xmlns:p14="http://schemas.microsoft.com/office/powerpoint/2010/main" val="692261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C6EDE7D-4502-469B-AD5D-DF20BE7B7819}" type="slidenum">
              <a:rPr lang="tr-TR" smtClean="0"/>
              <a:t>‹#›</a:t>
            </a:fld>
            <a:endParaRPr lang="tr-TR"/>
          </a:p>
        </p:txBody>
      </p:sp>
    </p:spTree>
    <p:extLst>
      <p:ext uri="{BB962C8B-B14F-4D97-AF65-F5344CB8AC3E}">
        <p14:creationId xmlns:p14="http://schemas.microsoft.com/office/powerpoint/2010/main" val="160533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C6EDE7D-4502-469B-AD5D-DF20BE7B7819}" type="slidenum">
              <a:rPr lang="tr-TR" smtClean="0"/>
              <a:t>‹#›</a:t>
            </a:fld>
            <a:endParaRPr lang="tr-TR"/>
          </a:p>
        </p:txBody>
      </p:sp>
    </p:spTree>
    <p:extLst>
      <p:ext uri="{BB962C8B-B14F-4D97-AF65-F5344CB8AC3E}">
        <p14:creationId xmlns:p14="http://schemas.microsoft.com/office/powerpoint/2010/main" val="19770099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6B5BCA1-31D0-4A5A-962B-957C93A4565D}"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ED47E85-9941-4DA6-B5B6-639E9BB667B3}" type="slidenum">
              <a:rPr lang="tr-TR" smtClean="0"/>
              <a:t>‹#›</a:t>
            </a:fld>
            <a:endParaRPr lang="tr-TR"/>
          </a:p>
        </p:txBody>
      </p:sp>
    </p:spTree>
    <p:extLst>
      <p:ext uri="{BB962C8B-B14F-4D97-AF65-F5344CB8AC3E}">
        <p14:creationId xmlns:p14="http://schemas.microsoft.com/office/powerpoint/2010/main" val="3774460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B5BCA1-31D0-4A5A-962B-957C93A4565D}"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ED47E85-9941-4DA6-B5B6-639E9BB667B3}" type="slidenum">
              <a:rPr lang="tr-TR" smtClean="0"/>
              <a:t>‹#›</a:t>
            </a:fld>
            <a:endParaRPr lang="tr-TR"/>
          </a:p>
        </p:txBody>
      </p:sp>
    </p:spTree>
    <p:extLst>
      <p:ext uri="{BB962C8B-B14F-4D97-AF65-F5344CB8AC3E}">
        <p14:creationId xmlns:p14="http://schemas.microsoft.com/office/powerpoint/2010/main" val="36127370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6B5BCA1-31D0-4A5A-962B-957C93A4565D}"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ED47E85-9941-4DA6-B5B6-639E9BB667B3}" type="slidenum">
              <a:rPr lang="tr-TR" smtClean="0"/>
              <a:t>‹#›</a:t>
            </a:fld>
            <a:endParaRPr lang="tr-TR"/>
          </a:p>
        </p:txBody>
      </p:sp>
    </p:spTree>
    <p:extLst>
      <p:ext uri="{BB962C8B-B14F-4D97-AF65-F5344CB8AC3E}">
        <p14:creationId xmlns:p14="http://schemas.microsoft.com/office/powerpoint/2010/main" val="21706447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6B5BCA1-31D0-4A5A-962B-957C93A4565D}"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ED47E85-9941-4DA6-B5B6-639E9BB667B3}" type="slidenum">
              <a:rPr lang="tr-TR" smtClean="0"/>
              <a:t>‹#›</a:t>
            </a:fld>
            <a:endParaRPr lang="tr-TR"/>
          </a:p>
        </p:txBody>
      </p:sp>
    </p:spTree>
    <p:extLst>
      <p:ext uri="{BB962C8B-B14F-4D97-AF65-F5344CB8AC3E}">
        <p14:creationId xmlns:p14="http://schemas.microsoft.com/office/powerpoint/2010/main" val="2384637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6B5BCA1-31D0-4A5A-962B-957C93A4565D}" type="datetimeFigureOut">
              <a:rPr lang="tr-TR" smtClean="0"/>
              <a:t>22.12.2010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ED47E85-9941-4DA6-B5B6-639E9BB667B3}" type="slidenum">
              <a:rPr lang="tr-TR" smtClean="0"/>
              <a:t>‹#›</a:t>
            </a:fld>
            <a:endParaRPr lang="tr-TR"/>
          </a:p>
        </p:txBody>
      </p:sp>
    </p:spTree>
    <p:extLst>
      <p:ext uri="{BB962C8B-B14F-4D97-AF65-F5344CB8AC3E}">
        <p14:creationId xmlns:p14="http://schemas.microsoft.com/office/powerpoint/2010/main" val="9705494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6B5BCA1-31D0-4A5A-962B-957C93A4565D}" type="datetimeFigureOut">
              <a:rPr lang="tr-TR" smtClean="0"/>
              <a:t>22.12.2010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ED47E85-9941-4DA6-B5B6-639E9BB667B3}" type="slidenum">
              <a:rPr lang="tr-TR" smtClean="0"/>
              <a:t>‹#›</a:t>
            </a:fld>
            <a:endParaRPr lang="tr-TR"/>
          </a:p>
        </p:txBody>
      </p:sp>
    </p:spTree>
    <p:extLst>
      <p:ext uri="{BB962C8B-B14F-4D97-AF65-F5344CB8AC3E}">
        <p14:creationId xmlns:p14="http://schemas.microsoft.com/office/powerpoint/2010/main" val="8588578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6B5BCA1-31D0-4A5A-962B-957C93A4565D}" type="datetimeFigureOut">
              <a:rPr lang="tr-TR" smtClean="0"/>
              <a:t>22.12.2010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ED47E85-9941-4DA6-B5B6-639E9BB667B3}" type="slidenum">
              <a:rPr lang="tr-TR" smtClean="0"/>
              <a:t>‹#›</a:t>
            </a:fld>
            <a:endParaRPr lang="tr-TR"/>
          </a:p>
        </p:txBody>
      </p:sp>
    </p:spTree>
    <p:extLst>
      <p:ext uri="{BB962C8B-B14F-4D97-AF65-F5344CB8AC3E}">
        <p14:creationId xmlns:p14="http://schemas.microsoft.com/office/powerpoint/2010/main" val="39333620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6B5BCA1-31D0-4A5A-962B-957C93A4565D}"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ED47E85-9941-4DA6-B5B6-639E9BB667B3}" type="slidenum">
              <a:rPr lang="tr-TR" smtClean="0"/>
              <a:t>‹#›</a:t>
            </a:fld>
            <a:endParaRPr lang="tr-TR"/>
          </a:p>
        </p:txBody>
      </p:sp>
    </p:spTree>
    <p:extLst>
      <p:ext uri="{BB962C8B-B14F-4D97-AF65-F5344CB8AC3E}">
        <p14:creationId xmlns:p14="http://schemas.microsoft.com/office/powerpoint/2010/main" val="32115583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6B5BCA1-31D0-4A5A-962B-957C93A4565D}"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ED47E85-9941-4DA6-B5B6-639E9BB667B3}" type="slidenum">
              <a:rPr lang="tr-TR" smtClean="0"/>
              <a:t>‹#›</a:t>
            </a:fld>
            <a:endParaRPr lang="tr-TR"/>
          </a:p>
        </p:txBody>
      </p:sp>
    </p:spTree>
    <p:extLst>
      <p:ext uri="{BB962C8B-B14F-4D97-AF65-F5344CB8AC3E}">
        <p14:creationId xmlns:p14="http://schemas.microsoft.com/office/powerpoint/2010/main" val="24211703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B5BCA1-31D0-4A5A-962B-957C93A4565D}"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ED47E85-9941-4DA6-B5B6-639E9BB667B3}" type="slidenum">
              <a:rPr lang="tr-TR" smtClean="0"/>
              <a:t>‹#›</a:t>
            </a:fld>
            <a:endParaRPr lang="tr-TR"/>
          </a:p>
        </p:txBody>
      </p:sp>
    </p:spTree>
    <p:extLst>
      <p:ext uri="{BB962C8B-B14F-4D97-AF65-F5344CB8AC3E}">
        <p14:creationId xmlns:p14="http://schemas.microsoft.com/office/powerpoint/2010/main" val="101795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C6EDE7D-4502-469B-AD5D-DF20BE7B7819}" type="slidenum">
              <a:rPr lang="tr-TR" smtClean="0"/>
              <a:t>‹#›</a:t>
            </a:fld>
            <a:endParaRPr lang="tr-TR"/>
          </a:p>
        </p:txBody>
      </p:sp>
    </p:spTree>
    <p:extLst>
      <p:ext uri="{BB962C8B-B14F-4D97-AF65-F5344CB8AC3E}">
        <p14:creationId xmlns:p14="http://schemas.microsoft.com/office/powerpoint/2010/main" val="23532062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B5BCA1-31D0-4A5A-962B-957C93A4565D}"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ED47E85-9941-4DA6-B5B6-639E9BB667B3}" type="slidenum">
              <a:rPr lang="tr-TR" smtClean="0"/>
              <a:t>‹#›</a:t>
            </a:fld>
            <a:endParaRPr lang="tr-TR"/>
          </a:p>
        </p:txBody>
      </p:sp>
    </p:spTree>
    <p:extLst>
      <p:ext uri="{BB962C8B-B14F-4D97-AF65-F5344CB8AC3E}">
        <p14:creationId xmlns:p14="http://schemas.microsoft.com/office/powerpoint/2010/main" val="535691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24761F2-4552-4045-990D-D0F8B77078E8}"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B53229-A7E9-4056-8552-1F5AB6248962}" type="slidenum">
              <a:rPr lang="tr-TR" smtClean="0"/>
              <a:t>‹#›</a:t>
            </a:fld>
            <a:endParaRPr lang="tr-TR"/>
          </a:p>
        </p:txBody>
      </p:sp>
    </p:spTree>
    <p:extLst>
      <p:ext uri="{BB962C8B-B14F-4D97-AF65-F5344CB8AC3E}">
        <p14:creationId xmlns:p14="http://schemas.microsoft.com/office/powerpoint/2010/main" val="25494314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24761F2-4552-4045-990D-D0F8B77078E8}"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B53229-A7E9-4056-8552-1F5AB6248962}" type="slidenum">
              <a:rPr lang="tr-TR" smtClean="0"/>
              <a:t>‹#›</a:t>
            </a:fld>
            <a:endParaRPr lang="tr-TR"/>
          </a:p>
        </p:txBody>
      </p:sp>
    </p:spTree>
    <p:extLst>
      <p:ext uri="{BB962C8B-B14F-4D97-AF65-F5344CB8AC3E}">
        <p14:creationId xmlns:p14="http://schemas.microsoft.com/office/powerpoint/2010/main" val="33797584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24761F2-4552-4045-990D-D0F8B77078E8}"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B53229-A7E9-4056-8552-1F5AB6248962}" type="slidenum">
              <a:rPr lang="tr-TR" smtClean="0"/>
              <a:t>‹#›</a:t>
            </a:fld>
            <a:endParaRPr lang="tr-TR"/>
          </a:p>
        </p:txBody>
      </p:sp>
    </p:spTree>
    <p:extLst>
      <p:ext uri="{BB962C8B-B14F-4D97-AF65-F5344CB8AC3E}">
        <p14:creationId xmlns:p14="http://schemas.microsoft.com/office/powerpoint/2010/main" val="4533004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24761F2-4552-4045-990D-D0F8B77078E8}"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B53229-A7E9-4056-8552-1F5AB6248962}" type="slidenum">
              <a:rPr lang="tr-TR" smtClean="0"/>
              <a:t>‹#›</a:t>
            </a:fld>
            <a:endParaRPr lang="tr-TR"/>
          </a:p>
        </p:txBody>
      </p:sp>
    </p:spTree>
    <p:extLst>
      <p:ext uri="{BB962C8B-B14F-4D97-AF65-F5344CB8AC3E}">
        <p14:creationId xmlns:p14="http://schemas.microsoft.com/office/powerpoint/2010/main" val="23517389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24761F2-4552-4045-990D-D0F8B77078E8}" type="datetimeFigureOut">
              <a:rPr lang="tr-TR" smtClean="0"/>
              <a:t>22.12.2010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2B53229-A7E9-4056-8552-1F5AB6248962}" type="slidenum">
              <a:rPr lang="tr-TR" smtClean="0"/>
              <a:t>‹#›</a:t>
            </a:fld>
            <a:endParaRPr lang="tr-TR"/>
          </a:p>
        </p:txBody>
      </p:sp>
    </p:spTree>
    <p:extLst>
      <p:ext uri="{BB962C8B-B14F-4D97-AF65-F5344CB8AC3E}">
        <p14:creationId xmlns:p14="http://schemas.microsoft.com/office/powerpoint/2010/main" val="3792520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24761F2-4552-4045-990D-D0F8B77078E8}" type="datetimeFigureOut">
              <a:rPr lang="tr-TR" smtClean="0"/>
              <a:t>22.12.2010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2B53229-A7E9-4056-8552-1F5AB6248962}" type="slidenum">
              <a:rPr lang="tr-TR" smtClean="0"/>
              <a:t>‹#›</a:t>
            </a:fld>
            <a:endParaRPr lang="tr-TR"/>
          </a:p>
        </p:txBody>
      </p:sp>
    </p:spTree>
    <p:extLst>
      <p:ext uri="{BB962C8B-B14F-4D97-AF65-F5344CB8AC3E}">
        <p14:creationId xmlns:p14="http://schemas.microsoft.com/office/powerpoint/2010/main" val="4859927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24761F2-4552-4045-990D-D0F8B77078E8}" type="datetimeFigureOut">
              <a:rPr lang="tr-TR" smtClean="0"/>
              <a:t>22.12.2010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2B53229-A7E9-4056-8552-1F5AB6248962}" type="slidenum">
              <a:rPr lang="tr-TR" smtClean="0"/>
              <a:t>‹#›</a:t>
            </a:fld>
            <a:endParaRPr lang="tr-TR"/>
          </a:p>
        </p:txBody>
      </p:sp>
    </p:spTree>
    <p:extLst>
      <p:ext uri="{BB962C8B-B14F-4D97-AF65-F5344CB8AC3E}">
        <p14:creationId xmlns:p14="http://schemas.microsoft.com/office/powerpoint/2010/main" val="1862569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24761F2-4552-4045-990D-D0F8B77078E8}"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B53229-A7E9-4056-8552-1F5AB6248962}" type="slidenum">
              <a:rPr lang="tr-TR" smtClean="0"/>
              <a:t>‹#›</a:t>
            </a:fld>
            <a:endParaRPr lang="tr-TR"/>
          </a:p>
        </p:txBody>
      </p:sp>
    </p:spTree>
    <p:extLst>
      <p:ext uri="{BB962C8B-B14F-4D97-AF65-F5344CB8AC3E}">
        <p14:creationId xmlns:p14="http://schemas.microsoft.com/office/powerpoint/2010/main" val="24375797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24761F2-4552-4045-990D-D0F8B77078E8}"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B53229-A7E9-4056-8552-1F5AB6248962}" type="slidenum">
              <a:rPr lang="tr-TR" smtClean="0"/>
              <a:t>‹#›</a:t>
            </a:fld>
            <a:endParaRPr lang="tr-TR"/>
          </a:p>
        </p:txBody>
      </p:sp>
    </p:spTree>
    <p:extLst>
      <p:ext uri="{BB962C8B-B14F-4D97-AF65-F5344CB8AC3E}">
        <p14:creationId xmlns:p14="http://schemas.microsoft.com/office/powerpoint/2010/main" val="449205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7FF7212-84E0-4956-AC0A-2220F46E6326}" type="slidenum">
              <a:rPr lang="tr-TR" smtClean="0"/>
              <a:pPr/>
              <a:t>‹#›</a:t>
            </a:fld>
            <a:endParaRPr lang="tr-T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24761F2-4552-4045-990D-D0F8B77078E8}"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B53229-A7E9-4056-8552-1F5AB6248962}" type="slidenum">
              <a:rPr lang="tr-TR" smtClean="0"/>
              <a:t>‹#›</a:t>
            </a:fld>
            <a:endParaRPr lang="tr-TR"/>
          </a:p>
        </p:txBody>
      </p:sp>
    </p:spTree>
    <p:extLst>
      <p:ext uri="{BB962C8B-B14F-4D97-AF65-F5344CB8AC3E}">
        <p14:creationId xmlns:p14="http://schemas.microsoft.com/office/powerpoint/2010/main" val="15661720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24761F2-4552-4045-990D-D0F8B77078E8}"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B53229-A7E9-4056-8552-1F5AB6248962}" type="slidenum">
              <a:rPr lang="tr-TR" smtClean="0"/>
              <a:t>‹#›</a:t>
            </a:fld>
            <a:endParaRPr lang="tr-TR"/>
          </a:p>
        </p:txBody>
      </p:sp>
    </p:spTree>
    <p:extLst>
      <p:ext uri="{BB962C8B-B14F-4D97-AF65-F5344CB8AC3E}">
        <p14:creationId xmlns:p14="http://schemas.microsoft.com/office/powerpoint/2010/main" val="28002841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21BC9B9-06A3-49A4-AEED-8EABF409604B}"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FD8CF7-634A-4CBF-9AE9-150571D5E4D1}" type="slidenum">
              <a:rPr lang="tr-TR" smtClean="0"/>
              <a:t>‹#›</a:t>
            </a:fld>
            <a:endParaRPr lang="tr-TR"/>
          </a:p>
        </p:txBody>
      </p:sp>
    </p:spTree>
    <p:extLst>
      <p:ext uri="{BB962C8B-B14F-4D97-AF65-F5344CB8AC3E}">
        <p14:creationId xmlns:p14="http://schemas.microsoft.com/office/powerpoint/2010/main" val="29920137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21BC9B9-06A3-49A4-AEED-8EABF409604B}"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FD8CF7-634A-4CBF-9AE9-150571D5E4D1}" type="slidenum">
              <a:rPr lang="tr-TR" smtClean="0"/>
              <a:t>‹#›</a:t>
            </a:fld>
            <a:endParaRPr lang="tr-TR"/>
          </a:p>
        </p:txBody>
      </p:sp>
    </p:spTree>
    <p:extLst>
      <p:ext uri="{BB962C8B-B14F-4D97-AF65-F5344CB8AC3E}">
        <p14:creationId xmlns:p14="http://schemas.microsoft.com/office/powerpoint/2010/main" val="24675923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21BC9B9-06A3-49A4-AEED-8EABF409604B}"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FD8CF7-634A-4CBF-9AE9-150571D5E4D1}" type="slidenum">
              <a:rPr lang="tr-TR" smtClean="0"/>
              <a:t>‹#›</a:t>
            </a:fld>
            <a:endParaRPr lang="tr-TR"/>
          </a:p>
        </p:txBody>
      </p:sp>
    </p:spTree>
    <p:extLst>
      <p:ext uri="{BB962C8B-B14F-4D97-AF65-F5344CB8AC3E}">
        <p14:creationId xmlns:p14="http://schemas.microsoft.com/office/powerpoint/2010/main" val="29182967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21BC9B9-06A3-49A4-AEED-8EABF409604B}"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FD8CF7-634A-4CBF-9AE9-150571D5E4D1}" type="slidenum">
              <a:rPr lang="tr-TR" smtClean="0"/>
              <a:t>‹#›</a:t>
            </a:fld>
            <a:endParaRPr lang="tr-TR"/>
          </a:p>
        </p:txBody>
      </p:sp>
    </p:spTree>
    <p:extLst>
      <p:ext uri="{BB962C8B-B14F-4D97-AF65-F5344CB8AC3E}">
        <p14:creationId xmlns:p14="http://schemas.microsoft.com/office/powerpoint/2010/main" val="22397836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21BC9B9-06A3-49A4-AEED-8EABF409604B}" type="datetimeFigureOut">
              <a:rPr lang="tr-TR" smtClean="0"/>
              <a:t>22.12.2010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FD8CF7-634A-4CBF-9AE9-150571D5E4D1}" type="slidenum">
              <a:rPr lang="tr-TR" smtClean="0"/>
              <a:t>‹#›</a:t>
            </a:fld>
            <a:endParaRPr lang="tr-TR"/>
          </a:p>
        </p:txBody>
      </p:sp>
    </p:spTree>
    <p:extLst>
      <p:ext uri="{BB962C8B-B14F-4D97-AF65-F5344CB8AC3E}">
        <p14:creationId xmlns:p14="http://schemas.microsoft.com/office/powerpoint/2010/main" val="33694371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21BC9B9-06A3-49A4-AEED-8EABF409604B}" type="datetimeFigureOut">
              <a:rPr lang="tr-TR" smtClean="0"/>
              <a:t>22.12.2010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FD8CF7-634A-4CBF-9AE9-150571D5E4D1}" type="slidenum">
              <a:rPr lang="tr-TR" smtClean="0"/>
              <a:t>‹#›</a:t>
            </a:fld>
            <a:endParaRPr lang="tr-TR"/>
          </a:p>
        </p:txBody>
      </p:sp>
    </p:spTree>
    <p:extLst>
      <p:ext uri="{BB962C8B-B14F-4D97-AF65-F5344CB8AC3E}">
        <p14:creationId xmlns:p14="http://schemas.microsoft.com/office/powerpoint/2010/main" val="200627383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21BC9B9-06A3-49A4-AEED-8EABF409604B}" type="datetimeFigureOut">
              <a:rPr lang="tr-TR" smtClean="0"/>
              <a:t>22.12.2010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FD8CF7-634A-4CBF-9AE9-150571D5E4D1}" type="slidenum">
              <a:rPr lang="tr-TR" smtClean="0"/>
              <a:t>‹#›</a:t>
            </a:fld>
            <a:endParaRPr lang="tr-TR"/>
          </a:p>
        </p:txBody>
      </p:sp>
    </p:spTree>
    <p:extLst>
      <p:ext uri="{BB962C8B-B14F-4D97-AF65-F5344CB8AC3E}">
        <p14:creationId xmlns:p14="http://schemas.microsoft.com/office/powerpoint/2010/main" val="37131942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21BC9B9-06A3-49A4-AEED-8EABF409604B}"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FD8CF7-634A-4CBF-9AE9-150571D5E4D1}" type="slidenum">
              <a:rPr lang="tr-TR" smtClean="0"/>
              <a:t>‹#›</a:t>
            </a:fld>
            <a:endParaRPr lang="tr-TR"/>
          </a:p>
        </p:txBody>
      </p:sp>
    </p:spTree>
    <p:extLst>
      <p:ext uri="{BB962C8B-B14F-4D97-AF65-F5344CB8AC3E}">
        <p14:creationId xmlns:p14="http://schemas.microsoft.com/office/powerpoint/2010/main" val="3128049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7FF7212-84E0-4956-AC0A-2220F46E6326}" type="slidenum">
              <a:rPr lang="tr-TR" smtClean="0"/>
              <a:pPr/>
              <a:t>‹#›</a:t>
            </a:fld>
            <a:endParaRPr lang="tr-T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21BC9B9-06A3-49A4-AEED-8EABF409604B}"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FD8CF7-634A-4CBF-9AE9-150571D5E4D1}" type="slidenum">
              <a:rPr lang="tr-TR" smtClean="0"/>
              <a:t>‹#›</a:t>
            </a:fld>
            <a:endParaRPr lang="tr-TR"/>
          </a:p>
        </p:txBody>
      </p:sp>
    </p:spTree>
    <p:extLst>
      <p:ext uri="{BB962C8B-B14F-4D97-AF65-F5344CB8AC3E}">
        <p14:creationId xmlns:p14="http://schemas.microsoft.com/office/powerpoint/2010/main" val="1393566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21BC9B9-06A3-49A4-AEED-8EABF409604B}"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FD8CF7-634A-4CBF-9AE9-150571D5E4D1}" type="slidenum">
              <a:rPr lang="tr-TR" smtClean="0"/>
              <a:t>‹#›</a:t>
            </a:fld>
            <a:endParaRPr lang="tr-TR"/>
          </a:p>
        </p:txBody>
      </p:sp>
    </p:spTree>
    <p:extLst>
      <p:ext uri="{BB962C8B-B14F-4D97-AF65-F5344CB8AC3E}">
        <p14:creationId xmlns:p14="http://schemas.microsoft.com/office/powerpoint/2010/main" val="42196363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21BC9B9-06A3-49A4-AEED-8EABF409604B}"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FD8CF7-634A-4CBF-9AE9-150571D5E4D1}" type="slidenum">
              <a:rPr lang="tr-TR" smtClean="0"/>
              <a:t>‹#›</a:t>
            </a:fld>
            <a:endParaRPr lang="tr-TR"/>
          </a:p>
        </p:txBody>
      </p:sp>
    </p:spTree>
    <p:extLst>
      <p:ext uri="{BB962C8B-B14F-4D97-AF65-F5344CB8AC3E}">
        <p14:creationId xmlns:p14="http://schemas.microsoft.com/office/powerpoint/2010/main" val="26494528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290F881-7FE2-4585-B314-4F766D5190AB}"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E556C4-D8F1-42CD-AA16-837151C4DBC7}" type="slidenum">
              <a:rPr lang="tr-TR" smtClean="0"/>
              <a:t>‹#›</a:t>
            </a:fld>
            <a:endParaRPr lang="tr-TR"/>
          </a:p>
        </p:txBody>
      </p:sp>
    </p:spTree>
    <p:extLst>
      <p:ext uri="{BB962C8B-B14F-4D97-AF65-F5344CB8AC3E}">
        <p14:creationId xmlns:p14="http://schemas.microsoft.com/office/powerpoint/2010/main" val="166192117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290F881-7FE2-4585-B314-4F766D5190AB}"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E556C4-D8F1-42CD-AA16-837151C4DBC7}" type="slidenum">
              <a:rPr lang="tr-TR" smtClean="0"/>
              <a:t>‹#›</a:t>
            </a:fld>
            <a:endParaRPr lang="tr-TR"/>
          </a:p>
        </p:txBody>
      </p:sp>
    </p:spTree>
    <p:extLst>
      <p:ext uri="{BB962C8B-B14F-4D97-AF65-F5344CB8AC3E}">
        <p14:creationId xmlns:p14="http://schemas.microsoft.com/office/powerpoint/2010/main" val="13580723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290F881-7FE2-4585-B314-4F766D5190AB}"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E556C4-D8F1-42CD-AA16-837151C4DBC7}" type="slidenum">
              <a:rPr lang="tr-TR" smtClean="0"/>
              <a:t>‹#›</a:t>
            </a:fld>
            <a:endParaRPr lang="tr-TR"/>
          </a:p>
        </p:txBody>
      </p:sp>
    </p:spTree>
    <p:extLst>
      <p:ext uri="{BB962C8B-B14F-4D97-AF65-F5344CB8AC3E}">
        <p14:creationId xmlns:p14="http://schemas.microsoft.com/office/powerpoint/2010/main" val="187223743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290F881-7FE2-4585-B314-4F766D5190AB}"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7E556C4-D8F1-42CD-AA16-837151C4DBC7}" type="slidenum">
              <a:rPr lang="tr-TR" smtClean="0"/>
              <a:t>‹#›</a:t>
            </a:fld>
            <a:endParaRPr lang="tr-TR"/>
          </a:p>
        </p:txBody>
      </p:sp>
    </p:spTree>
    <p:extLst>
      <p:ext uri="{BB962C8B-B14F-4D97-AF65-F5344CB8AC3E}">
        <p14:creationId xmlns:p14="http://schemas.microsoft.com/office/powerpoint/2010/main" val="35016168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290F881-7FE2-4585-B314-4F766D5190AB}" type="datetimeFigureOut">
              <a:rPr lang="tr-TR" smtClean="0"/>
              <a:t>22.12.2010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7E556C4-D8F1-42CD-AA16-837151C4DBC7}" type="slidenum">
              <a:rPr lang="tr-TR" smtClean="0"/>
              <a:t>‹#›</a:t>
            </a:fld>
            <a:endParaRPr lang="tr-TR"/>
          </a:p>
        </p:txBody>
      </p:sp>
    </p:spTree>
    <p:extLst>
      <p:ext uri="{BB962C8B-B14F-4D97-AF65-F5344CB8AC3E}">
        <p14:creationId xmlns:p14="http://schemas.microsoft.com/office/powerpoint/2010/main" val="27898516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290F881-7FE2-4585-B314-4F766D5190AB}" type="datetimeFigureOut">
              <a:rPr lang="tr-TR" smtClean="0"/>
              <a:t>22.12.2010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7E556C4-D8F1-42CD-AA16-837151C4DBC7}" type="slidenum">
              <a:rPr lang="tr-TR" smtClean="0"/>
              <a:t>‹#›</a:t>
            </a:fld>
            <a:endParaRPr lang="tr-TR"/>
          </a:p>
        </p:txBody>
      </p:sp>
    </p:spTree>
    <p:extLst>
      <p:ext uri="{BB962C8B-B14F-4D97-AF65-F5344CB8AC3E}">
        <p14:creationId xmlns:p14="http://schemas.microsoft.com/office/powerpoint/2010/main" val="13310724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290F881-7FE2-4585-B314-4F766D5190AB}" type="datetimeFigureOut">
              <a:rPr lang="tr-TR" smtClean="0"/>
              <a:t>22.12.2010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7E556C4-D8F1-42CD-AA16-837151C4DBC7}" type="slidenum">
              <a:rPr lang="tr-TR" smtClean="0"/>
              <a:t>‹#›</a:t>
            </a:fld>
            <a:endParaRPr lang="tr-TR"/>
          </a:p>
        </p:txBody>
      </p:sp>
    </p:spTree>
    <p:extLst>
      <p:ext uri="{BB962C8B-B14F-4D97-AF65-F5344CB8AC3E}">
        <p14:creationId xmlns:p14="http://schemas.microsoft.com/office/powerpoint/2010/main" val="2190007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7FF7212-84E0-4956-AC0A-2220F46E6326}" type="slidenum">
              <a:rPr lang="tr-TR" smtClean="0"/>
              <a:pPr/>
              <a:t>‹#›</a:t>
            </a:fld>
            <a:endParaRPr lang="tr-T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290F881-7FE2-4585-B314-4F766D5190AB}"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7E556C4-D8F1-42CD-AA16-837151C4DBC7}" type="slidenum">
              <a:rPr lang="tr-TR" smtClean="0"/>
              <a:t>‹#›</a:t>
            </a:fld>
            <a:endParaRPr lang="tr-TR"/>
          </a:p>
        </p:txBody>
      </p:sp>
    </p:spTree>
    <p:extLst>
      <p:ext uri="{BB962C8B-B14F-4D97-AF65-F5344CB8AC3E}">
        <p14:creationId xmlns:p14="http://schemas.microsoft.com/office/powerpoint/2010/main" val="12241648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290F881-7FE2-4585-B314-4F766D5190AB}"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7E556C4-D8F1-42CD-AA16-837151C4DBC7}" type="slidenum">
              <a:rPr lang="tr-TR" smtClean="0"/>
              <a:t>‹#›</a:t>
            </a:fld>
            <a:endParaRPr lang="tr-TR"/>
          </a:p>
        </p:txBody>
      </p:sp>
    </p:spTree>
    <p:extLst>
      <p:ext uri="{BB962C8B-B14F-4D97-AF65-F5344CB8AC3E}">
        <p14:creationId xmlns:p14="http://schemas.microsoft.com/office/powerpoint/2010/main" val="9302124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290F881-7FE2-4585-B314-4F766D5190AB}"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E556C4-D8F1-42CD-AA16-837151C4DBC7}" type="slidenum">
              <a:rPr lang="tr-TR" smtClean="0"/>
              <a:t>‹#›</a:t>
            </a:fld>
            <a:endParaRPr lang="tr-TR"/>
          </a:p>
        </p:txBody>
      </p:sp>
    </p:spTree>
    <p:extLst>
      <p:ext uri="{BB962C8B-B14F-4D97-AF65-F5344CB8AC3E}">
        <p14:creationId xmlns:p14="http://schemas.microsoft.com/office/powerpoint/2010/main" val="20752363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290F881-7FE2-4585-B314-4F766D5190AB}"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E556C4-D8F1-42CD-AA16-837151C4DBC7}" type="slidenum">
              <a:rPr lang="tr-TR" smtClean="0"/>
              <a:t>‹#›</a:t>
            </a:fld>
            <a:endParaRPr lang="tr-TR"/>
          </a:p>
        </p:txBody>
      </p:sp>
    </p:spTree>
    <p:extLst>
      <p:ext uri="{BB962C8B-B14F-4D97-AF65-F5344CB8AC3E}">
        <p14:creationId xmlns:p14="http://schemas.microsoft.com/office/powerpoint/2010/main" val="36228232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1AC8603-7EE6-4C6D-B7EA-E118DF5BC664}"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FD0A6C-93C1-4236-A468-97097C83BAAE}" type="slidenum">
              <a:rPr lang="tr-TR" smtClean="0"/>
              <a:t>‹#›</a:t>
            </a:fld>
            <a:endParaRPr lang="tr-TR"/>
          </a:p>
        </p:txBody>
      </p:sp>
    </p:spTree>
    <p:extLst>
      <p:ext uri="{BB962C8B-B14F-4D97-AF65-F5344CB8AC3E}">
        <p14:creationId xmlns:p14="http://schemas.microsoft.com/office/powerpoint/2010/main" val="42571392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1AC8603-7EE6-4C6D-B7EA-E118DF5BC664}"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FD0A6C-93C1-4236-A468-97097C83BAAE}" type="slidenum">
              <a:rPr lang="tr-TR" smtClean="0"/>
              <a:t>‹#›</a:t>
            </a:fld>
            <a:endParaRPr lang="tr-TR"/>
          </a:p>
        </p:txBody>
      </p:sp>
    </p:spTree>
    <p:extLst>
      <p:ext uri="{BB962C8B-B14F-4D97-AF65-F5344CB8AC3E}">
        <p14:creationId xmlns:p14="http://schemas.microsoft.com/office/powerpoint/2010/main" val="16591340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1AC8603-7EE6-4C6D-B7EA-E118DF5BC664}"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FD0A6C-93C1-4236-A468-97097C83BAAE}" type="slidenum">
              <a:rPr lang="tr-TR" smtClean="0"/>
              <a:t>‹#›</a:t>
            </a:fld>
            <a:endParaRPr lang="tr-TR"/>
          </a:p>
        </p:txBody>
      </p:sp>
    </p:spTree>
    <p:extLst>
      <p:ext uri="{BB962C8B-B14F-4D97-AF65-F5344CB8AC3E}">
        <p14:creationId xmlns:p14="http://schemas.microsoft.com/office/powerpoint/2010/main" val="150156464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1AC8603-7EE6-4C6D-B7EA-E118DF5BC664}"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FD0A6C-93C1-4236-A468-97097C83BAAE}" type="slidenum">
              <a:rPr lang="tr-TR" smtClean="0"/>
              <a:t>‹#›</a:t>
            </a:fld>
            <a:endParaRPr lang="tr-TR"/>
          </a:p>
        </p:txBody>
      </p:sp>
    </p:spTree>
    <p:extLst>
      <p:ext uri="{BB962C8B-B14F-4D97-AF65-F5344CB8AC3E}">
        <p14:creationId xmlns:p14="http://schemas.microsoft.com/office/powerpoint/2010/main" val="7740373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1AC8603-7EE6-4C6D-B7EA-E118DF5BC664}" type="datetimeFigureOut">
              <a:rPr lang="tr-TR" smtClean="0"/>
              <a:t>22.12.2010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CFD0A6C-93C1-4236-A468-97097C83BAAE}" type="slidenum">
              <a:rPr lang="tr-TR" smtClean="0"/>
              <a:t>‹#›</a:t>
            </a:fld>
            <a:endParaRPr lang="tr-TR"/>
          </a:p>
        </p:txBody>
      </p:sp>
    </p:spTree>
    <p:extLst>
      <p:ext uri="{BB962C8B-B14F-4D97-AF65-F5344CB8AC3E}">
        <p14:creationId xmlns:p14="http://schemas.microsoft.com/office/powerpoint/2010/main" val="410909413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1AC8603-7EE6-4C6D-B7EA-E118DF5BC664}" type="datetimeFigureOut">
              <a:rPr lang="tr-TR" smtClean="0"/>
              <a:t>22.12.2010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CFD0A6C-93C1-4236-A468-97097C83BAAE}" type="slidenum">
              <a:rPr lang="tr-TR" smtClean="0"/>
              <a:t>‹#›</a:t>
            </a:fld>
            <a:endParaRPr lang="tr-TR"/>
          </a:p>
        </p:txBody>
      </p:sp>
    </p:spTree>
    <p:extLst>
      <p:ext uri="{BB962C8B-B14F-4D97-AF65-F5344CB8AC3E}">
        <p14:creationId xmlns:p14="http://schemas.microsoft.com/office/powerpoint/2010/main" val="2181912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7FF7212-84E0-4956-AC0A-2220F46E6326}" type="slidenum">
              <a:rPr lang="tr-TR" smtClean="0"/>
              <a:pPr/>
              <a:t>‹#›</a:t>
            </a:fld>
            <a:endParaRPr lang="tr-T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1AC8603-7EE6-4C6D-B7EA-E118DF5BC664}" type="datetimeFigureOut">
              <a:rPr lang="tr-TR" smtClean="0"/>
              <a:t>22.12.2010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CFD0A6C-93C1-4236-A468-97097C83BAAE}" type="slidenum">
              <a:rPr lang="tr-TR" smtClean="0"/>
              <a:t>‹#›</a:t>
            </a:fld>
            <a:endParaRPr lang="tr-TR"/>
          </a:p>
        </p:txBody>
      </p:sp>
    </p:spTree>
    <p:extLst>
      <p:ext uri="{BB962C8B-B14F-4D97-AF65-F5344CB8AC3E}">
        <p14:creationId xmlns:p14="http://schemas.microsoft.com/office/powerpoint/2010/main" val="380883193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1AC8603-7EE6-4C6D-B7EA-E118DF5BC664}"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FD0A6C-93C1-4236-A468-97097C83BAAE}" type="slidenum">
              <a:rPr lang="tr-TR" smtClean="0"/>
              <a:t>‹#›</a:t>
            </a:fld>
            <a:endParaRPr lang="tr-TR"/>
          </a:p>
        </p:txBody>
      </p:sp>
    </p:spTree>
    <p:extLst>
      <p:ext uri="{BB962C8B-B14F-4D97-AF65-F5344CB8AC3E}">
        <p14:creationId xmlns:p14="http://schemas.microsoft.com/office/powerpoint/2010/main" val="11358795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1AC8603-7EE6-4C6D-B7EA-E118DF5BC664}"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FD0A6C-93C1-4236-A468-97097C83BAAE}" type="slidenum">
              <a:rPr lang="tr-TR" smtClean="0"/>
              <a:t>‹#›</a:t>
            </a:fld>
            <a:endParaRPr lang="tr-TR"/>
          </a:p>
        </p:txBody>
      </p:sp>
    </p:spTree>
    <p:extLst>
      <p:ext uri="{BB962C8B-B14F-4D97-AF65-F5344CB8AC3E}">
        <p14:creationId xmlns:p14="http://schemas.microsoft.com/office/powerpoint/2010/main" val="14182330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1AC8603-7EE6-4C6D-B7EA-E118DF5BC664}"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FD0A6C-93C1-4236-A468-97097C83BAAE}" type="slidenum">
              <a:rPr lang="tr-TR" smtClean="0"/>
              <a:t>‹#›</a:t>
            </a:fld>
            <a:endParaRPr lang="tr-TR"/>
          </a:p>
        </p:txBody>
      </p:sp>
    </p:spTree>
    <p:extLst>
      <p:ext uri="{BB962C8B-B14F-4D97-AF65-F5344CB8AC3E}">
        <p14:creationId xmlns:p14="http://schemas.microsoft.com/office/powerpoint/2010/main" val="417404416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1AC8603-7EE6-4C6D-B7EA-E118DF5BC664}"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FD0A6C-93C1-4236-A468-97097C83BAAE}" type="slidenum">
              <a:rPr lang="tr-TR" smtClean="0"/>
              <a:t>‹#›</a:t>
            </a:fld>
            <a:endParaRPr lang="tr-TR"/>
          </a:p>
        </p:txBody>
      </p:sp>
    </p:spTree>
    <p:extLst>
      <p:ext uri="{BB962C8B-B14F-4D97-AF65-F5344CB8AC3E}">
        <p14:creationId xmlns:p14="http://schemas.microsoft.com/office/powerpoint/2010/main" val="380259323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E52B31E-0354-4D4A-AFD9-572C041BE682}"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4E877CC-F29E-4231-903A-87D352E85B75}" type="slidenum">
              <a:rPr lang="tr-TR" smtClean="0"/>
              <a:t>‹#›</a:t>
            </a:fld>
            <a:endParaRPr lang="tr-TR"/>
          </a:p>
        </p:txBody>
      </p:sp>
    </p:spTree>
    <p:extLst>
      <p:ext uri="{BB962C8B-B14F-4D97-AF65-F5344CB8AC3E}">
        <p14:creationId xmlns:p14="http://schemas.microsoft.com/office/powerpoint/2010/main" val="28933524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E52B31E-0354-4D4A-AFD9-572C041BE682}"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4E877CC-F29E-4231-903A-87D352E85B75}" type="slidenum">
              <a:rPr lang="tr-TR" smtClean="0"/>
              <a:t>‹#›</a:t>
            </a:fld>
            <a:endParaRPr lang="tr-TR"/>
          </a:p>
        </p:txBody>
      </p:sp>
    </p:spTree>
    <p:extLst>
      <p:ext uri="{BB962C8B-B14F-4D97-AF65-F5344CB8AC3E}">
        <p14:creationId xmlns:p14="http://schemas.microsoft.com/office/powerpoint/2010/main" val="8896668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E52B31E-0354-4D4A-AFD9-572C041BE682}"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4E877CC-F29E-4231-903A-87D352E85B75}" type="slidenum">
              <a:rPr lang="tr-TR" smtClean="0"/>
              <a:t>‹#›</a:t>
            </a:fld>
            <a:endParaRPr lang="tr-TR"/>
          </a:p>
        </p:txBody>
      </p:sp>
    </p:spTree>
    <p:extLst>
      <p:ext uri="{BB962C8B-B14F-4D97-AF65-F5344CB8AC3E}">
        <p14:creationId xmlns:p14="http://schemas.microsoft.com/office/powerpoint/2010/main" val="327045227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E52B31E-0354-4D4A-AFD9-572C041BE682}"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4E877CC-F29E-4231-903A-87D352E85B75}" type="slidenum">
              <a:rPr lang="tr-TR" smtClean="0"/>
              <a:t>‹#›</a:t>
            </a:fld>
            <a:endParaRPr lang="tr-TR"/>
          </a:p>
        </p:txBody>
      </p:sp>
    </p:spTree>
    <p:extLst>
      <p:ext uri="{BB962C8B-B14F-4D97-AF65-F5344CB8AC3E}">
        <p14:creationId xmlns:p14="http://schemas.microsoft.com/office/powerpoint/2010/main" val="266849755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E52B31E-0354-4D4A-AFD9-572C041BE682}" type="datetimeFigureOut">
              <a:rPr lang="tr-TR" smtClean="0"/>
              <a:t>22.12.2010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4E877CC-F29E-4231-903A-87D352E85B75}" type="slidenum">
              <a:rPr lang="tr-TR" smtClean="0"/>
              <a:t>‹#›</a:t>
            </a:fld>
            <a:endParaRPr lang="tr-TR"/>
          </a:p>
        </p:txBody>
      </p:sp>
    </p:spTree>
    <p:extLst>
      <p:ext uri="{BB962C8B-B14F-4D97-AF65-F5344CB8AC3E}">
        <p14:creationId xmlns:p14="http://schemas.microsoft.com/office/powerpoint/2010/main" val="3342260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7FF7212-84E0-4956-AC0A-2220F46E6326}" type="slidenum">
              <a:rPr lang="tr-TR" smtClean="0"/>
              <a:pPr/>
              <a:t>‹#›</a:t>
            </a:fld>
            <a:endParaRPr lang="tr-T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E52B31E-0354-4D4A-AFD9-572C041BE682}" type="datetimeFigureOut">
              <a:rPr lang="tr-TR" smtClean="0"/>
              <a:t>22.12.2010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4E877CC-F29E-4231-903A-87D352E85B75}" type="slidenum">
              <a:rPr lang="tr-TR" smtClean="0"/>
              <a:t>‹#›</a:t>
            </a:fld>
            <a:endParaRPr lang="tr-TR"/>
          </a:p>
        </p:txBody>
      </p:sp>
    </p:spTree>
    <p:extLst>
      <p:ext uri="{BB962C8B-B14F-4D97-AF65-F5344CB8AC3E}">
        <p14:creationId xmlns:p14="http://schemas.microsoft.com/office/powerpoint/2010/main" val="9723705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E52B31E-0354-4D4A-AFD9-572C041BE682}" type="datetimeFigureOut">
              <a:rPr lang="tr-TR" smtClean="0"/>
              <a:t>22.12.2010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4E877CC-F29E-4231-903A-87D352E85B75}" type="slidenum">
              <a:rPr lang="tr-TR" smtClean="0"/>
              <a:t>‹#›</a:t>
            </a:fld>
            <a:endParaRPr lang="tr-TR"/>
          </a:p>
        </p:txBody>
      </p:sp>
    </p:spTree>
    <p:extLst>
      <p:ext uri="{BB962C8B-B14F-4D97-AF65-F5344CB8AC3E}">
        <p14:creationId xmlns:p14="http://schemas.microsoft.com/office/powerpoint/2010/main" val="162024964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E52B31E-0354-4D4A-AFD9-572C041BE682}"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4E877CC-F29E-4231-903A-87D352E85B75}" type="slidenum">
              <a:rPr lang="tr-TR" smtClean="0"/>
              <a:t>‹#›</a:t>
            </a:fld>
            <a:endParaRPr lang="tr-TR"/>
          </a:p>
        </p:txBody>
      </p:sp>
    </p:spTree>
    <p:extLst>
      <p:ext uri="{BB962C8B-B14F-4D97-AF65-F5344CB8AC3E}">
        <p14:creationId xmlns:p14="http://schemas.microsoft.com/office/powerpoint/2010/main" val="35200148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E52B31E-0354-4D4A-AFD9-572C041BE682}"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4E877CC-F29E-4231-903A-87D352E85B75}" type="slidenum">
              <a:rPr lang="tr-TR" smtClean="0"/>
              <a:t>‹#›</a:t>
            </a:fld>
            <a:endParaRPr lang="tr-TR"/>
          </a:p>
        </p:txBody>
      </p:sp>
    </p:spTree>
    <p:extLst>
      <p:ext uri="{BB962C8B-B14F-4D97-AF65-F5344CB8AC3E}">
        <p14:creationId xmlns:p14="http://schemas.microsoft.com/office/powerpoint/2010/main" val="97519178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E52B31E-0354-4D4A-AFD9-572C041BE682}"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4E877CC-F29E-4231-903A-87D352E85B75}" type="slidenum">
              <a:rPr lang="tr-TR" smtClean="0"/>
              <a:t>‹#›</a:t>
            </a:fld>
            <a:endParaRPr lang="tr-TR"/>
          </a:p>
        </p:txBody>
      </p:sp>
    </p:spTree>
    <p:extLst>
      <p:ext uri="{BB962C8B-B14F-4D97-AF65-F5344CB8AC3E}">
        <p14:creationId xmlns:p14="http://schemas.microsoft.com/office/powerpoint/2010/main" val="26762492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E52B31E-0354-4D4A-AFD9-572C041BE682}"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4E877CC-F29E-4231-903A-87D352E85B75}" type="slidenum">
              <a:rPr lang="tr-TR" smtClean="0"/>
              <a:t>‹#›</a:t>
            </a:fld>
            <a:endParaRPr lang="tr-TR"/>
          </a:p>
        </p:txBody>
      </p:sp>
    </p:spTree>
    <p:extLst>
      <p:ext uri="{BB962C8B-B14F-4D97-AF65-F5344CB8AC3E}">
        <p14:creationId xmlns:p14="http://schemas.microsoft.com/office/powerpoint/2010/main" val="335611184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A1C7D1E-5A1C-4AE4-91DD-71BA8CB34703}"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6EE82F0-B706-4E4A-86C5-A61449938019}" type="slidenum">
              <a:rPr lang="tr-TR" smtClean="0"/>
              <a:t>‹#›</a:t>
            </a:fld>
            <a:endParaRPr lang="tr-TR"/>
          </a:p>
        </p:txBody>
      </p:sp>
    </p:spTree>
    <p:extLst>
      <p:ext uri="{BB962C8B-B14F-4D97-AF65-F5344CB8AC3E}">
        <p14:creationId xmlns:p14="http://schemas.microsoft.com/office/powerpoint/2010/main" val="30399309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A1C7D1E-5A1C-4AE4-91DD-71BA8CB34703}"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6EE82F0-B706-4E4A-86C5-A61449938019}" type="slidenum">
              <a:rPr lang="tr-TR" smtClean="0"/>
              <a:t>‹#›</a:t>
            </a:fld>
            <a:endParaRPr lang="tr-TR"/>
          </a:p>
        </p:txBody>
      </p:sp>
    </p:spTree>
    <p:extLst>
      <p:ext uri="{BB962C8B-B14F-4D97-AF65-F5344CB8AC3E}">
        <p14:creationId xmlns:p14="http://schemas.microsoft.com/office/powerpoint/2010/main" val="309362516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A1C7D1E-5A1C-4AE4-91DD-71BA8CB34703}"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6EE82F0-B706-4E4A-86C5-A61449938019}" type="slidenum">
              <a:rPr lang="tr-TR" smtClean="0"/>
              <a:t>‹#›</a:t>
            </a:fld>
            <a:endParaRPr lang="tr-TR"/>
          </a:p>
        </p:txBody>
      </p:sp>
    </p:spTree>
    <p:extLst>
      <p:ext uri="{BB962C8B-B14F-4D97-AF65-F5344CB8AC3E}">
        <p14:creationId xmlns:p14="http://schemas.microsoft.com/office/powerpoint/2010/main" val="9119306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A1C7D1E-5A1C-4AE4-91DD-71BA8CB34703}"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6EE82F0-B706-4E4A-86C5-A61449938019}" type="slidenum">
              <a:rPr lang="tr-TR" smtClean="0"/>
              <a:t>‹#›</a:t>
            </a:fld>
            <a:endParaRPr lang="tr-TR"/>
          </a:p>
        </p:txBody>
      </p:sp>
    </p:spTree>
    <p:extLst>
      <p:ext uri="{BB962C8B-B14F-4D97-AF65-F5344CB8AC3E}">
        <p14:creationId xmlns:p14="http://schemas.microsoft.com/office/powerpoint/2010/main" val="3430740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7FF7212-84E0-4956-AC0A-2220F46E6326}" type="slidenum">
              <a:rPr lang="tr-TR" smtClean="0"/>
              <a:pPr/>
              <a:t>‹#›</a:t>
            </a:fld>
            <a:endParaRPr lang="tr-T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A1C7D1E-5A1C-4AE4-91DD-71BA8CB34703}" type="datetimeFigureOut">
              <a:rPr lang="tr-TR" smtClean="0"/>
              <a:t>22.12.2010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6EE82F0-B706-4E4A-86C5-A61449938019}" type="slidenum">
              <a:rPr lang="tr-TR" smtClean="0"/>
              <a:t>‹#›</a:t>
            </a:fld>
            <a:endParaRPr lang="tr-TR"/>
          </a:p>
        </p:txBody>
      </p:sp>
    </p:spTree>
    <p:extLst>
      <p:ext uri="{BB962C8B-B14F-4D97-AF65-F5344CB8AC3E}">
        <p14:creationId xmlns:p14="http://schemas.microsoft.com/office/powerpoint/2010/main" val="262857046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A1C7D1E-5A1C-4AE4-91DD-71BA8CB34703}" type="datetimeFigureOut">
              <a:rPr lang="tr-TR" smtClean="0"/>
              <a:t>22.12.2010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6EE82F0-B706-4E4A-86C5-A61449938019}" type="slidenum">
              <a:rPr lang="tr-TR" smtClean="0"/>
              <a:t>‹#›</a:t>
            </a:fld>
            <a:endParaRPr lang="tr-TR"/>
          </a:p>
        </p:txBody>
      </p:sp>
    </p:spTree>
    <p:extLst>
      <p:ext uri="{BB962C8B-B14F-4D97-AF65-F5344CB8AC3E}">
        <p14:creationId xmlns:p14="http://schemas.microsoft.com/office/powerpoint/2010/main" val="130897236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A1C7D1E-5A1C-4AE4-91DD-71BA8CB34703}" type="datetimeFigureOut">
              <a:rPr lang="tr-TR" smtClean="0"/>
              <a:t>22.12.2010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6EE82F0-B706-4E4A-86C5-A61449938019}" type="slidenum">
              <a:rPr lang="tr-TR" smtClean="0"/>
              <a:t>‹#›</a:t>
            </a:fld>
            <a:endParaRPr lang="tr-TR"/>
          </a:p>
        </p:txBody>
      </p:sp>
    </p:spTree>
    <p:extLst>
      <p:ext uri="{BB962C8B-B14F-4D97-AF65-F5344CB8AC3E}">
        <p14:creationId xmlns:p14="http://schemas.microsoft.com/office/powerpoint/2010/main" val="332748887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A1C7D1E-5A1C-4AE4-91DD-71BA8CB34703}"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6EE82F0-B706-4E4A-86C5-A61449938019}" type="slidenum">
              <a:rPr lang="tr-TR" smtClean="0"/>
              <a:t>‹#›</a:t>
            </a:fld>
            <a:endParaRPr lang="tr-TR"/>
          </a:p>
        </p:txBody>
      </p:sp>
    </p:spTree>
    <p:extLst>
      <p:ext uri="{BB962C8B-B14F-4D97-AF65-F5344CB8AC3E}">
        <p14:creationId xmlns:p14="http://schemas.microsoft.com/office/powerpoint/2010/main" val="139104699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A1C7D1E-5A1C-4AE4-91DD-71BA8CB34703}"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6EE82F0-B706-4E4A-86C5-A61449938019}" type="slidenum">
              <a:rPr lang="tr-TR" smtClean="0"/>
              <a:t>‹#›</a:t>
            </a:fld>
            <a:endParaRPr lang="tr-TR"/>
          </a:p>
        </p:txBody>
      </p:sp>
    </p:spTree>
    <p:extLst>
      <p:ext uri="{BB962C8B-B14F-4D97-AF65-F5344CB8AC3E}">
        <p14:creationId xmlns:p14="http://schemas.microsoft.com/office/powerpoint/2010/main" val="9263489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A1C7D1E-5A1C-4AE4-91DD-71BA8CB34703}"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6EE82F0-B706-4E4A-86C5-A61449938019}" type="slidenum">
              <a:rPr lang="tr-TR" smtClean="0"/>
              <a:t>‹#›</a:t>
            </a:fld>
            <a:endParaRPr lang="tr-TR"/>
          </a:p>
        </p:txBody>
      </p:sp>
    </p:spTree>
    <p:extLst>
      <p:ext uri="{BB962C8B-B14F-4D97-AF65-F5344CB8AC3E}">
        <p14:creationId xmlns:p14="http://schemas.microsoft.com/office/powerpoint/2010/main" val="230977592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A1C7D1E-5A1C-4AE4-91DD-71BA8CB34703}"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6EE82F0-B706-4E4A-86C5-A61449938019}" type="slidenum">
              <a:rPr lang="tr-TR" smtClean="0"/>
              <a:t>‹#›</a:t>
            </a:fld>
            <a:endParaRPr lang="tr-TR"/>
          </a:p>
        </p:txBody>
      </p:sp>
    </p:spTree>
    <p:extLst>
      <p:ext uri="{BB962C8B-B14F-4D97-AF65-F5344CB8AC3E}">
        <p14:creationId xmlns:p14="http://schemas.microsoft.com/office/powerpoint/2010/main" val="141379894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E673D4F-3327-413A-A41F-5D5619783A0D}"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38B23F-4164-4660-AEC9-0936A65EB6AD}" type="slidenum">
              <a:rPr lang="tr-TR" smtClean="0"/>
              <a:t>‹#›</a:t>
            </a:fld>
            <a:endParaRPr lang="tr-TR"/>
          </a:p>
        </p:txBody>
      </p:sp>
    </p:spTree>
    <p:extLst>
      <p:ext uri="{BB962C8B-B14F-4D97-AF65-F5344CB8AC3E}">
        <p14:creationId xmlns:p14="http://schemas.microsoft.com/office/powerpoint/2010/main" val="142410648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673D4F-3327-413A-A41F-5D5619783A0D}"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38B23F-4164-4660-AEC9-0936A65EB6AD}" type="slidenum">
              <a:rPr lang="tr-TR" smtClean="0"/>
              <a:t>‹#›</a:t>
            </a:fld>
            <a:endParaRPr lang="tr-TR"/>
          </a:p>
        </p:txBody>
      </p:sp>
    </p:spTree>
    <p:extLst>
      <p:ext uri="{BB962C8B-B14F-4D97-AF65-F5344CB8AC3E}">
        <p14:creationId xmlns:p14="http://schemas.microsoft.com/office/powerpoint/2010/main" val="196202042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E673D4F-3327-413A-A41F-5D5619783A0D}"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38B23F-4164-4660-AEC9-0936A65EB6AD}" type="slidenum">
              <a:rPr lang="tr-TR" smtClean="0"/>
              <a:t>‹#›</a:t>
            </a:fld>
            <a:endParaRPr lang="tr-TR"/>
          </a:p>
        </p:txBody>
      </p:sp>
    </p:spTree>
    <p:extLst>
      <p:ext uri="{BB962C8B-B14F-4D97-AF65-F5344CB8AC3E}">
        <p14:creationId xmlns:p14="http://schemas.microsoft.com/office/powerpoint/2010/main" val="204550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7FF7212-84E0-4956-AC0A-2220F46E6326}" type="slidenum">
              <a:rPr lang="tr-TR" smtClean="0"/>
              <a:pPr/>
              <a:t>‹#›</a:t>
            </a:fld>
            <a:endParaRPr lang="tr-T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E673D4F-3327-413A-A41F-5D5619783A0D}"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38B23F-4164-4660-AEC9-0936A65EB6AD}" type="slidenum">
              <a:rPr lang="tr-TR" smtClean="0"/>
              <a:t>‹#›</a:t>
            </a:fld>
            <a:endParaRPr lang="tr-TR"/>
          </a:p>
        </p:txBody>
      </p:sp>
    </p:spTree>
    <p:extLst>
      <p:ext uri="{BB962C8B-B14F-4D97-AF65-F5344CB8AC3E}">
        <p14:creationId xmlns:p14="http://schemas.microsoft.com/office/powerpoint/2010/main" val="178499982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E673D4F-3327-413A-A41F-5D5619783A0D}" type="datetimeFigureOut">
              <a:rPr lang="tr-TR" smtClean="0"/>
              <a:t>22.12.2010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938B23F-4164-4660-AEC9-0936A65EB6AD}" type="slidenum">
              <a:rPr lang="tr-TR" smtClean="0"/>
              <a:t>‹#›</a:t>
            </a:fld>
            <a:endParaRPr lang="tr-TR"/>
          </a:p>
        </p:txBody>
      </p:sp>
    </p:spTree>
    <p:extLst>
      <p:ext uri="{BB962C8B-B14F-4D97-AF65-F5344CB8AC3E}">
        <p14:creationId xmlns:p14="http://schemas.microsoft.com/office/powerpoint/2010/main" val="32382723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E673D4F-3327-413A-A41F-5D5619783A0D}" type="datetimeFigureOut">
              <a:rPr lang="tr-TR" smtClean="0"/>
              <a:t>22.12.2010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938B23F-4164-4660-AEC9-0936A65EB6AD}" type="slidenum">
              <a:rPr lang="tr-TR" smtClean="0"/>
              <a:t>‹#›</a:t>
            </a:fld>
            <a:endParaRPr lang="tr-TR"/>
          </a:p>
        </p:txBody>
      </p:sp>
    </p:spTree>
    <p:extLst>
      <p:ext uri="{BB962C8B-B14F-4D97-AF65-F5344CB8AC3E}">
        <p14:creationId xmlns:p14="http://schemas.microsoft.com/office/powerpoint/2010/main" val="109477893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E673D4F-3327-413A-A41F-5D5619783A0D}" type="datetimeFigureOut">
              <a:rPr lang="tr-TR" smtClean="0"/>
              <a:t>22.12.2010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938B23F-4164-4660-AEC9-0936A65EB6AD}" type="slidenum">
              <a:rPr lang="tr-TR" smtClean="0"/>
              <a:t>‹#›</a:t>
            </a:fld>
            <a:endParaRPr lang="tr-TR"/>
          </a:p>
        </p:txBody>
      </p:sp>
    </p:spTree>
    <p:extLst>
      <p:ext uri="{BB962C8B-B14F-4D97-AF65-F5344CB8AC3E}">
        <p14:creationId xmlns:p14="http://schemas.microsoft.com/office/powerpoint/2010/main" val="113322897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E673D4F-3327-413A-A41F-5D5619783A0D}"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38B23F-4164-4660-AEC9-0936A65EB6AD}" type="slidenum">
              <a:rPr lang="tr-TR" smtClean="0"/>
              <a:t>‹#›</a:t>
            </a:fld>
            <a:endParaRPr lang="tr-TR"/>
          </a:p>
        </p:txBody>
      </p:sp>
    </p:spTree>
    <p:extLst>
      <p:ext uri="{BB962C8B-B14F-4D97-AF65-F5344CB8AC3E}">
        <p14:creationId xmlns:p14="http://schemas.microsoft.com/office/powerpoint/2010/main" val="18249702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E673D4F-3327-413A-A41F-5D5619783A0D}"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38B23F-4164-4660-AEC9-0936A65EB6AD}" type="slidenum">
              <a:rPr lang="tr-TR" smtClean="0"/>
              <a:t>‹#›</a:t>
            </a:fld>
            <a:endParaRPr lang="tr-TR"/>
          </a:p>
        </p:txBody>
      </p:sp>
    </p:spTree>
    <p:extLst>
      <p:ext uri="{BB962C8B-B14F-4D97-AF65-F5344CB8AC3E}">
        <p14:creationId xmlns:p14="http://schemas.microsoft.com/office/powerpoint/2010/main" val="335724934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673D4F-3327-413A-A41F-5D5619783A0D}"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38B23F-4164-4660-AEC9-0936A65EB6AD}" type="slidenum">
              <a:rPr lang="tr-TR" smtClean="0"/>
              <a:t>‹#›</a:t>
            </a:fld>
            <a:endParaRPr lang="tr-TR"/>
          </a:p>
        </p:txBody>
      </p:sp>
    </p:spTree>
    <p:extLst>
      <p:ext uri="{BB962C8B-B14F-4D97-AF65-F5344CB8AC3E}">
        <p14:creationId xmlns:p14="http://schemas.microsoft.com/office/powerpoint/2010/main" val="141657052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673D4F-3327-413A-A41F-5D5619783A0D}"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38B23F-4164-4660-AEC9-0936A65EB6AD}" type="slidenum">
              <a:rPr lang="tr-TR" smtClean="0"/>
              <a:t>‹#›</a:t>
            </a:fld>
            <a:endParaRPr lang="tr-TR"/>
          </a:p>
        </p:txBody>
      </p:sp>
    </p:spTree>
    <p:extLst>
      <p:ext uri="{BB962C8B-B14F-4D97-AF65-F5344CB8AC3E}">
        <p14:creationId xmlns:p14="http://schemas.microsoft.com/office/powerpoint/2010/main" val="312416775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AA1BF54-8520-4C6C-B139-BA6707B814D9}"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244384B-9FB1-4E30-A832-6DC847E4E452}" type="slidenum">
              <a:rPr lang="tr-TR" smtClean="0"/>
              <a:t>‹#›</a:t>
            </a:fld>
            <a:endParaRPr lang="tr-TR"/>
          </a:p>
        </p:txBody>
      </p:sp>
    </p:spTree>
    <p:extLst>
      <p:ext uri="{BB962C8B-B14F-4D97-AF65-F5344CB8AC3E}">
        <p14:creationId xmlns:p14="http://schemas.microsoft.com/office/powerpoint/2010/main" val="83549747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AA1BF54-8520-4C6C-B139-BA6707B814D9}"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244384B-9FB1-4E30-A832-6DC847E4E452}" type="slidenum">
              <a:rPr lang="tr-TR" smtClean="0"/>
              <a:t>‹#›</a:t>
            </a:fld>
            <a:endParaRPr lang="tr-TR"/>
          </a:p>
        </p:txBody>
      </p:sp>
    </p:spTree>
    <p:extLst>
      <p:ext uri="{BB962C8B-B14F-4D97-AF65-F5344CB8AC3E}">
        <p14:creationId xmlns:p14="http://schemas.microsoft.com/office/powerpoint/2010/main" val="1358216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7FF7212-84E0-4956-AC0A-2220F46E6326}" type="slidenum">
              <a:rPr lang="tr-TR" smtClean="0"/>
              <a:pPr/>
              <a:t>‹#›</a:t>
            </a:fld>
            <a:endParaRPr lang="tr-T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AA1BF54-8520-4C6C-B139-BA6707B814D9}"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244384B-9FB1-4E30-A832-6DC847E4E452}" type="slidenum">
              <a:rPr lang="tr-TR" smtClean="0"/>
              <a:t>‹#›</a:t>
            </a:fld>
            <a:endParaRPr lang="tr-TR"/>
          </a:p>
        </p:txBody>
      </p:sp>
    </p:spTree>
    <p:extLst>
      <p:ext uri="{BB962C8B-B14F-4D97-AF65-F5344CB8AC3E}">
        <p14:creationId xmlns:p14="http://schemas.microsoft.com/office/powerpoint/2010/main" val="389735246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AA1BF54-8520-4C6C-B139-BA6707B814D9}"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244384B-9FB1-4E30-A832-6DC847E4E452}" type="slidenum">
              <a:rPr lang="tr-TR" smtClean="0"/>
              <a:t>‹#›</a:t>
            </a:fld>
            <a:endParaRPr lang="tr-TR"/>
          </a:p>
        </p:txBody>
      </p:sp>
    </p:spTree>
    <p:extLst>
      <p:ext uri="{BB962C8B-B14F-4D97-AF65-F5344CB8AC3E}">
        <p14:creationId xmlns:p14="http://schemas.microsoft.com/office/powerpoint/2010/main" val="57726723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AA1BF54-8520-4C6C-B139-BA6707B814D9}" type="datetimeFigureOut">
              <a:rPr lang="tr-TR" smtClean="0"/>
              <a:t>22.12.2010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244384B-9FB1-4E30-A832-6DC847E4E452}" type="slidenum">
              <a:rPr lang="tr-TR" smtClean="0"/>
              <a:t>‹#›</a:t>
            </a:fld>
            <a:endParaRPr lang="tr-TR"/>
          </a:p>
        </p:txBody>
      </p:sp>
    </p:spTree>
    <p:extLst>
      <p:ext uri="{BB962C8B-B14F-4D97-AF65-F5344CB8AC3E}">
        <p14:creationId xmlns:p14="http://schemas.microsoft.com/office/powerpoint/2010/main" val="293143248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AA1BF54-8520-4C6C-B139-BA6707B814D9}" type="datetimeFigureOut">
              <a:rPr lang="tr-TR" smtClean="0"/>
              <a:t>22.12.2010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244384B-9FB1-4E30-A832-6DC847E4E452}" type="slidenum">
              <a:rPr lang="tr-TR" smtClean="0"/>
              <a:t>‹#›</a:t>
            </a:fld>
            <a:endParaRPr lang="tr-TR"/>
          </a:p>
        </p:txBody>
      </p:sp>
    </p:spTree>
    <p:extLst>
      <p:ext uri="{BB962C8B-B14F-4D97-AF65-F5344CB8AC3E}">
        <p14:creationId xmlns:p14="http://schemas.microsoft.com/office/powerpoint/2010/main" val="41597064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AA1BF54-8520-4C6C-B139-BA6707B814D9}" type="datetimeFigureOut">
              <a:rPr lang="tr-TR" smtClean="0"/>
              <a:t>22.12.2010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244384B-9FB1-4E30-A832-6DC847E4E452}" type="slidenum">
              <a:rPr lang="tr-TR" smtClean="0"/>
              <a:t>‹#›</a:t>
            </a:fld>
            <a:endParaRPr lang="tr-TR"/>
          </a:p>
        </p:txBody>
      </p:sp>
    </p:spTree>
    <p:extLst>
      <p:ext uri="{BB962C8B-B14F-4D97-AF65-F5344CB8AC3E}">
        <p14:creationId xmlns:p14="http://schemas.microsoft.com/office/powerpoint/2010/main" val="325830948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AA1BF54-8520-4C6C-B139-BA6707B814D9}"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244384B-9FB1-4E30-A832-6DC847E4E452}" type="slidenum">
              <a:rPr lang="tr-TR" smtClean="0"/>
              <a:t>‹#›</a:t>
            </a:fld>
            <a:endParaRPr lang="tr-TR"/>
          </a:p>
        </p:txBody>
      </p:sp>
    </p:spTree>
    <p:extLst>
      <p:ext uri="{BB962C8B-B14F-4D97-AF65-F5344CB8AC3E}">
        <p14:creationId xmlns:p14="http://schemas.microsoft.com/office/powerpoint/2010/main" val="68661259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AA1BF54-8520-4C6C-B139-BA6707B814D9}" type="datetimeFigureOut">
              <a:rPr lang="tr-TR" smtClean="0"/>
              <a:t>22.12.2010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244384B-9FB1-4E30-A832-6DC847E4E452}" type="slidenum">
              <a:rPr lang="tr-TR" smtClean="0"/>
              <a:t>‹#›</a:t>
            </a:fld>
            <a:endParaRPr lang="tr-TR"/>
          </a:p>
        </p:txBody>
      </p:sp>
    </p:spTree>
    <p:extLst>
      <p:ext uri="{BB962C8B-B14F-4D97-AF65-F5344CB8AC3E}">
        <p14:creationId xmlns:p14="http://schemas.microsoft.com/office/powerpoint/2010/main" val="230019713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AA1BF54-8520-4C6C-B139-BA6707B814D9}"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244384B-9FB1-4E30-A832-6DC847E4E452}" type="slidenum">
              <a:rPr lang="tr-TR" smtClean="0"/>
              <a:t>‹#›</a:t>
            </a:fld>
            <a:endParaRPr lang="tr-TR"/>
          </a:p>
        </p:txBody>
      </p:sp>
    </p:spTree>
    <p:extLst>
      <p:ext uri="{BB962C8B-B14F-4D97-AF65-F5344CB8AC3E}">
        <p14:creationId xmlns:p14="http://schemas.microsoft.com/office/powerpoint/2010/main" val="222063951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AA1BF54-8520-4C6C-B139-BA6707B814D9}" type="datetimeFigureOut">
              <a:rPr lang="tr-TR" smtClean="0"/>
              <a:t>22.12.2010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244384B-9FB1-4E30-A832-6DC847E4E452}" type="slidenum">
              <a:rPr lang="tr-TR" smtClean="0"/>
              <a:t>‹#›</a:t>
            </a:fld>
            <a:endParaRPr lang="tr-TR"/>
          </a:p>
        </p:txBody>
      </p:sp>
    </p:spTree>
    <p:extLst>
      <p:ext uri="{BB962C8B-B14F-4D97-AF65-F5344CB8AC3E}">
        <p14:creationId xmlns:p14="http://schemas.microsoft.com/office/powerpoint/2010/main" val="276497965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D51CB0-DB48-436D-9153-83D7E3CF6DB6}" type="slidenum">
              <a:rPr lang="tr-TR" smtClean="0"/>
              <a:t>‹#›</a:t>
            </a:fld>
            <a:endParaRPr lang="tr-TR"/>
          </a:p>
        </p:txBody>
      </p:sp>
    </p:spTree>
    <p:extLst>
      <p:ext uri="{BB962C8B-B14F-4D97-AF65-F5344CB8AC3E}">
        <p14:creationId xmlns:p14="http://schemas.microsoft.com/office/powerpoint/2010/main" val="113450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C6EDE7D-4502-469B-AD5D-DF20BE7B7819}" type="slidenum">
              <a:rPr lang="tr-TR" smtClean="0"/>
              <a:t>‹#›</a:t>
            </a:fld>
            <a:endParaRPr lang="tr-TR"/>
          </a:p>
        </p:txBody>
      </p:sp>
    </p:spTree>
    <p:extLst>
      <p:ext uri="{BB962C8B-B14F-4D97-AF65-F5344CB8AC3E}">
        <p14:creationId xmlns:p14="http://schemas.microsoft.com/office/powerpoint/2010/main" val="396516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7FF7212-84E0-4956-AC0A-2220F46E6326}" type="slidenum">
              <a:rPr lang="tr-TR" smtClean="0"/>
              <a:pPr/>
              <a:t>‹#›</a:t>
            </a:fld>
            <a:endParaRPr lang="tr-T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D51CB0-DB48-436D-9153-83D7E3CF6DB6}" type="slidenum">
              <a:rPr lang="tr-TR" smtClean="0"/>
              <a:t>‹#›</a:t>
            </a:fld>
            <a:endParaRPr lang="tr-TR"/>
          </a:p>
        </p:txBody>
      </p:sp>
    </p:spTree>
    <p:extLst>
      <p:ext uri="{BB962C8B-B14F-4D97-AF65-F5344CB8AC3E}">
        <p14:creationId xmlns:p14="http://schemas.microsoft.com/office/powerpoint/2010/main" val="333262456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D51CB0-DB48-436D-9153-83D7E3CF6DB6}" type="slidenum">
              <a:rPr lang="tr-TR" smtClean="0"/>
              <a:t>‹#›</a:t>
            </a:fld>
            <a:endParaRPr lang="tr-TR"/>
          </a:p>
        </p:txBody>
      </p:sp>
    </p:spTree>
    <p:extLst>
      <p:ext uri="{BB962C8B-B14F-4D97-AF65-F5344CB8AC3E}">
        <p14:creationId xmlns:p14="http://schemas.microsoft.com/office/powerpoint/2010/main" val="321067365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5D51CB0-DB48-436D-9153-83D7E3CF6DB6}" type="slidenum">
              <a:rPr lang="tr-TR" smtClean="0"/>
              <a:t>‹#›</a:t>
            </a:fld>
            <a:endParaRPr lang="tr-TR"/>
          </a:p>
        </p:txBody>
      </p:sp>
    </p:spTree>
    <p:extLst>
      <p:ext uri="{BB962C8B-B14F-4D97-AF65-F5344CB8AC3E}">
        <p14:creationId xmlns:p14="http://schemas.microsoft.com/office/powerpoint/2010/main" val="321275150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5D51CB0-DB48-436D-9153-83D7E3CF6DB6}" type="slidenum">
              <a:rPr lang="tr-TR" smtClean="0"/>
              <a:t>‹#›</a:t>
            </a:fld>
            <a:endParaRPr lang="tr-TR"/>
          </a:p>
        </p:txBody>
      </p:sp>
    </p:spTree>
    <p:extLst>
      <p:ext uri="{BB962C8B-B14F-4D97-AF65-F5344CB8AC3E}">
        <p14:creationId xmlns:p14="http://schemas.microsoft.com/office/powerpoint/2010/main" val="156756731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5D51CB0-DB48-436D-9153-83D7E3CF6DB6}" type="slidenum">
              <a:rPr lang="tr-TR" smtClean="0"/>
              <a:t>‹#›</a:t>
            </a:fld>
            <a:endParaRPr lang="tr-TR"/>
          </a:p>
        </p:txBody>
      </p:sp>
    </p:spTree>
    <p:extLst>
      <p:ext uri="{BB962C8B-B14F-4D97-AF65-F5344CB8AC3E}">
        <p14:creationId xmlns:p14="http://schemas.microsoft.com/office/powerpoint/2010/main" val="354583414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5D51CB0-DB48-436D-9153-83D7E3CF6DB6}" type="slidenum">
              <a:rPr lang="tr-TR" smtClean="0"/>
              <a:t>‹#›</a:t>
            </a:fld>
            <a:endParaRPr lang="tr-TR"/>
          </a:p>
        </p:txBody>
      </p:sp>
    </p:spTree>
    <p:extLst>
      <p:ext uri="{BB962C8B-B14F-4D97-AF65-F5344CB8AC3E}">
        <p14:creationId xmlns:p14="http://schemas.microsoft.com/office/powerpoint/2010/main" val="293575582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5D51CB0-DB48-436D-9153-83D7E3CF6DB6}" type="slidenum">
              <a:rPr lang="tr-TR" smtClean="0"/>
              <a:t>‹#›</a:t>
            </a:fld>
            <a:endParaRPr lang="tr-TR"/>
          </a:p>
        </p:txBody>
      </p:sp>
    </p:spTree>
    <p:extLst>
      <p:ext uri="{BB962C8B-B14F-4D97-AF65-F5344CB8AC3E}">
        <p14:creationId xmlns:p14="http://schemas.microsoft.com/office/powerpoint/2010/main" val="161011626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5D51CB0-DB48-436D-9153-83D7E3CF6DB6}" type="slidenum">
              <a:rPr lang="tr-TR" smtClean="0"/>
              <a:t>‹#›</a:t>
            </a:fld>
            <a:endParaRPr lang="tr-TR"/>
          </a:p>
        </p:txBody>
      </p:sp>
    </p:spTree>
    <p:extLst>
      <p:ext uri="{BB962C8B-B14F-4D97-AF65-F5344CB8AC3E}">
        <p14:creationId xmlns:p14="http://schemas.microsoft.com/office/powerpoint/2010/main" val="334177206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D51CB0-DB48-436D-9153-83D7E3CF6DB6}" type="slidenum">
              <a:rPr lang="tr-TR" smtClean="0"/>
              <a:t>‹#›</a:t>
            </a:fld>
            <a:endParaRPr lang="tr-TR"/>
          </a:p>
        </p:txBody>
      </p:sp>
    </p:spTree>
    <p:extLst>
      <p:ext uri="{BB962C8B-B14F-4D97-AF65-F5344CB8AC3E}">
        <p14:creationId xmlns:p14="http://schemas.microsoft.com/office/powerpoint/2010/main" val="177581689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D51CB0-DB48-436D-9153-83D7E3CF6DB6}" type="slidenum">
              <a:rPr lang="tr-TR" smtClean="0"/>
              <a:t>‹#›</a:t>
            </a:fld>
            <a:endParaRPr lang="tr-TR"/>
          </a:p>
        </p:txBody>
      </p:sp>
    </p:spTree>
    <p:extLst>
      <p:ext uri="{BB962C8B-B14F-4D97-AF65-F5344CB8AC3E}">
        <p14:creationId xmlns:p14="http://schemas.microsoft.com/office/powerpoint/2010/main" val="4254358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7FF7212-84E0-4956-AC0A-2220F46E6326}" type="slidenum">
              <a:rPr lang="tr-TR" smtClean="0"/>
              <a:pPr/>
              <a:t>‹#›</a:t>
            </a:fld>
            <a:endParaRPr lang="tr-T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F46D3D4-8995-4562-B2CA-700C842B0D7B}" type="slidenum">
              <a:rPr lang="tr-TR" smtClean="0"/>
              <a:t>‹#›</a:t>
            </a:fld>
            <a:endParaRPr lang="tr-TR"/>
          </a:p>
        </p:txBody>
      </p:sp>
    </p:spTree>
    <p:extLst>
      <p:ext uri="{BB962C8B-B14F-4D97-AF65-F5344CB8AC3E}">
        <p14:creationId xmlns:p14="http://schemas.microsoft.com/office/powerpoint/2010/main" val="295027541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F46D3D4-8995-4562-B2CA-700C842B0D7B}" type="slidenum">
              <a:rPr lang="tr-TR" smtClean="0"/>
              <a:t>‹#›</a:t>
            </a:fld>
            <a:endParaRPr lang="tr-TR"/>
          </a:p>
        </p:txBody>
      </p:sp>
    </p:spTree>
    <p:extLst>
      <p:ext uri="{BB962C8B-B14F-4D97-AF65-F5344CB8AC3E}">
        <p14:creationId xmlns:p14="http://schemas.microsoft.com/office/powerpoint/2010/main" val="99892766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F46D3D4-8995-4562-B2CA-700C842B0D7B}" type="slidenum">
              <a:rPr lang="tr-TR" smtClean="0"/>
              <a:t>‹#›</a:t>
            </a:fld>
            <a:endParaRPr lang="tr-TR"/>
          </a:p>
        </p:txBody>
      </p:sp>
    </p:spTree>
    <p:extLst>
      <p:ext uri="{BB962C8B-B14F-4D97-AF65-F5344CB8AC3E}">
        <p14:creationId xmlns:p14="http://schemas.microsoft.com/office/powerpoint/2010/main" val="416476572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F46D3D4-8995-4562-B2CA-700C842B0D7B}" type="slidenum">
              <a:rPr lang="tr-TR" smtClean="0"/>
              <a:t>‹#›</a:t>
            </a:fld>
            <a:endParaRPr lang="tr-TR"/>
          </a:p>
        </p:txBody>
      </p:sp>
    </p:spTree>
    <p:extLst>
      <p:ext uri="{BB962C8B-B14F-4D97-AF65-F5344CB8AC3E}">
        <p14:creationId xmlns:p14="http://schemas.microsoft.com/office/powerpoint/2010/main" val="253697557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F46D3D4-8995-4562-B2CA-700C842B0D7B}" type="slidenum">
              <a:rPr lang="tr-TR" smtClean="0"/>
              <a:t>‹#›</a:t>
            </a:fld>
            <a:endParaRPr lang="tr-TR"/>
          </a:p>
        </p:txBody>
      </p:sp>
    </p:spTree>
    <p:extLst>
      <p:ext uri="{BB962C8B-B14F-4D97-AF65-F5344CB8AC3E}">
        <p14:creationId xmlns:p14="http://schemas.microsoft.com/office/powerpoint/2010/main" val="219552290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F46D3D4-8995-4562-B2CA-700C842B0D7B}" type="slidenum">
              <a:rPr lang="tr-TR" smtClean="0"/>
              <a:t>‹#›</a:t>
            </a:fld>
            <a:endParaRPr lang="tr-TR"/>
          </a:p>
        </p:txBody>
      </p:sp>
    </p:spTree>
    <p:extLst>
      <p:ext uri="{BB962C8B-B14F-4D97-AF65-F5344CB8AC3E}">
        <p14:creationId xmlns:p14="http://schemas.microsoft.com/office/powerpoint/2010/main" val="355890356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F46D3D4-8995-4562-B2CA-700C842B0D7B}" type="slidenum">
              <a:rPr lang="tr-TR" smtClean="0"/>
              <a:t>‹#›</a:t>
            </a:fld>
            <a:endParaRPr lang="tr-TR"/>
          </a:p>
        </p:txBody>
      </p:sp>
    </p:spTree>
    <p:extLst>
      <p:ext uri="{BB962C8B-B14F-4D97-AF65-F5344CB8AC3E}">
        <p14:creationId xmlns:p14="http://schemas.microsoft.com/office/powerpoint/2010/main" val="65469579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F46D3D4-8995-4562-B2CA-700C842B0D7B}" type="slidenum">
              <a:rPr lang="tr-TR" smtClean="0"/>
              <a:t>‹#›</a:t>
            </a:fld>
            <a:endParaRPr lang="tr-TR"/>
          </a:p>
        </p:txBody>
      </p:sp>
    </p:spTree>
    <p:extLst>
      <p:ext uri="{BB962C8B-B14F-4D97-AF65-F5344CB8AC3E}">
        <p14:creationId xmlns:p14="http://schemas.microsoft.com/office/powerpoint/2010/main" val="165035791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F46D3D4-8995-4562-B2CA-700C842B0D7B}" type="slidenum">
              <a:rPr lang="tr-TR" smtClean="0"/>
              <a:t>‹#›</a:t>
            </a:fld>
            <a:endParaRPr lang="tr-TR"/>
          </a:p>
        </p:txBody>
      </p:sp>
    </p:spTree>
    <p:extLst>
      <p:ext uri="{BB962C8B-B14F-4D97-AF65-F5344CB8AC3E}">
        <p14:creationId xmlns:p14="http://schemas.microsoft.com/office/powerpoint/2010/main" val="33987704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F46D3D4-8995-4562-B2CA-700C842B0D7B}" type="slidenum">
              <a:rPr lang="tr-TR" smtClean="0"/>
              <a:t>‹#›</a:t>
            </a:fld>
            <a:endParaRPr lang="tr-TR"/>
          </a:p>
        </p:txBody>
      </p:sp>
    </p:spTree>
    <p:extLst>
      <p:ext uri="{BB962C8B-B14F-4D97-AF65-F5344CB8AC3E}">
        <p14:creationId xmlns:p14="http://schemas.microsoft.com/office/powerpoint/2010/main" val="434325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7FF7212-84E0-4956-AC0A-2220F46E6326}" type="slidenum">
              <a:rPr lang="tr-TR" smtClean="0"/>
              <a:pPr/>
              <a:t>‹#›</a:t>
            </a:fld>
            <a:endParaRPr lang="tr-T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F46D3D4-8995-4562-B2CA-700C842B0D7B}" type="slidenum">
              <a:rPr lang="tr-TR" smtClean="0"/>
              <a:t>‹#›</a:t>
            </a:fld>
            <a:endParaRPr lang="tr-TR"/>
          </a:p>
        </p:txBody>
      </p:sp>
    </p:spTree>
    <p:extLst>
      <p:ext uri="{BB962C8B-B14F-4D97-AF65-F5344CB8AC3E}">
        <p14:creationId xmlns:p14="http://schemas.microsoft.com/office/powerpoint/2010/main" val="60803413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D4849E-CC38-412F-B8B3-24FA06CE41CF}" type="slidenum">
              <a:rPr lang="tr-TR" smtClean="0"/>
              <a:t>‹#›</a:t>
            </a:fld>
            <a:endParaRPr lang="tr-TR"/>
          </a:p>
        </p:txBody>
      </p:sp>
    </p:spTree>
    <p:extLst>
      <p:ext uri="{BB962C8B-B14F-4D97-AF65-F5344CB8AC3E}">
        <p14:creationId xmlns:p14="http://schemas.microsoft.com/office/powerpoint/2010/main" val="168112818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D4849E-CC38-412F-B8B3-24FA06CE41CF}" type="slidenum">
              <a:rPr lang="tr-TR" smtClean="0"/>
              <a:t>‹#›</a:t>
            </a:fld>
            <a:endParaRPr lang="tr-TR"/>
          </a:p>
        </p:txBody>
      </p:sp>
    </p:spTree>
    <p:extLst>
      <p:ext uri="{BB962C8B-B14F-4D97-AF65-F5344CB8AC3E}">
        <p14:creationId xmlns:p14="http://schemas.microsoft.com/office/powerpoint/2010/main" val="106489570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D4849E-CC38-412F-B8B3-24FA06CE41CF}" type="slidenum">
              <a:rPr lang="tr-TR" smtClean="0"/>
              <a:t>‹#›</a:t>
            </a:fld>
            <a:endParaRPr lang="tr-TR"/>
          </a:p>
        </p:txBody>
      </p:sp>
    </p:spTree>
    <p:extLst>
      <p:ext uri="{BB962C8B-B14F-4D97-AF65-F5344CB8AC3E}">
        <p14:creationId xmlns:p14="http://schemas.microsoft.com/office/powerpoint/2010/main" val="24825636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D4849E-CC38-412F-B8B3-24FA06CE41CF}" type="slidenum">
              <a:rPr lang="tr-TR" smtClean="0"/>
              <a:t>‹#›</a:t>
            </a:fld>
            <a:endParaRPr lang="tr-TR"/>
          </a:p>
        </p:txBody>
      </p:sp>
    </p:spTree>
    <p:extLst>
      <p:ext uri="{BB962C8B-B14F-4D97-AF65-F5344CB8AC3E}">
        <p14:creationId xmlns:p14="http://schemas.microsoft.com/office/powerpoint/2010/main" val="11810982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2D4849E-CC38-412F-B8B3-24FA06CE41CF}" type="slidenum">
              <a:rPr lang="tr-TR" smtClean="0"/>
              <a:t>‹#›</a:t>
            </a:fld>
            <a:endParaRPr lang="tr-TR"/>
          </a:p>
        </p:txBody>
      </p:sp>
    </p:spTree>
    <p:extLst>
      <p:ext uri="{BB962C8B-B14F-4D97-AF65-F5344CB8AC3E}">
        <p14:creationId xmlns:p14="http://schemas.microsoft.com/office/powerpoint/2010/main" val="374781215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2D4849E-CC38-412F-B8B3-24FA06CE41CF}" type="slidenum">
              <a:rPr lang="tr-TR" smtClean="0"/>
              <a:t>‹#›</a:t>
            </a:fld>
            <a:endParaRPr lang="tr-TR"/>
          </a:p>
        </p:txBody>
      </p:sp>
    </p:spTree>
    <p:extLst>
      <p:ext uri="{BB962C8B-B14F-4D97-AF65-F5344CB8AC3E}">
        <p14:creationId xmlns:p14="http://schemas.microsoft.com/office/powerpoint/2010/main" val="27671092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2D4849E-CC38-412F-B8B3-24FA06CE41CF}" type="slidenum">
              <a:rPr lang="tr-TR" smtClean="0"/>
              <a:t>‹#›</a:t>
            </a:fld>
            <a:endParaRPr lang="tr-TR"/>
          </a:p>
        </p:txBody>
      </p:sp>
    </p:spTree>
    <p:extLst>
      <p:ext uri="{BB962C8B-B14F-4D97-AF65-F5344CB8AC3E}">
        <p14:creationId xmlns:p14="http://schemas.microsoft.com/office/powerpoint/2010/main" val="176595580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D4849E-CC38-412F-B8B3-24FA06CE41CF}" type="slidenum">
              <a:rPr lang="tr-TR" smtClean="0"/>
              <a:t>‹#›</a:t>
            </a:fld>
            <a:endParaRPr lang="tr-TR"/>
          </a:p>
        </p:txBody>
      </p:sp>
    </p:spTree>
    <p:extLst>
      <p:ext uri="{BB962C8B-B14F-4D97-AF65-F5344CB8AC3E}">
        <p14:creationId xmlns:p14="http://schemas.microsoft.com/office/powerpoint/2010/main" val="279698583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D4849E-CC38-412F-B8B3-24FA06CE41CF}" type="slidenum">
              <a:rPr lang="tr-TR" smtClean="0"/>
              <a:t>‹#›</a:t>
            </a:fld>
            <a:endParaRPr lang="tr-TR"/>
          </a:p>
        </p:txBody>
      </p:sp>
    </p:spTree>
    <p:extLst>
      <p:ext uri="{BB962C8B-B14F-4D97-AF65-F5344CB8AC3E}">
        <p14:creationId xmlns:p14="http://schemas.microsoft.com/office/powerpoint/2010/main" val="1069750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FD47CF5-73F3-4EFD-BE5B-360782B5886B}" type="slidenum">
              <a:rPr lang="tr-TR" smtClean="0"/>
              <a:pPr/>
              <a:t>‹#›</a:t>
            </a:fld>
            <a:endParaRPr lang="tr-T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D4849E-CC38-412F-B8B3-24FA06CE41CF}" type="slidenum">
              <a:rPr lang="tr-TR" smtClean="0"/>
              <a:t>‹#›</a:t>
            </a:fld>
            <a:endParaRPr lang="tr-TR"/>
          </a:p>
        </p:txBody>
      </p:sp>
    </p:spTree>
    <p:extLst>
      <p:ext uri="{BB962C8B-B14F-4D97-AF65-F5344CB8AC3E}">
        <p14:creationId xmlns:p14="http://schemas.microsoft.com/office/powerpoint/2010/main" val="81467711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D4849E-CC38-412F-B8B3-24FA06CE41CF}" type="slidenum">
              <a:rPr lang="tr-TR" smtClean="0"/>
              <a:t>‹#›</a:t>
            </a:fld>
            <a:endParaRPr lang="tr-TR"/>
          </a:p>
        </p:txBody>
      </p:sp>
    </p:spTree>
    <p:extLst>
      <p:ext uri="{BB962C8B-B14F-4D97-AF65-F5344CB8AC3E}">
        <p14:creationId xmlns:p14="http://schemas.microsoft.com/office/powerpoint/2010/main" val="327981058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BE5A18A-24DD-4EA2-BA96-716BB9AC9E25}" type="slidenum">
              <a:rPr lang="tr-TR" smtClean="0"/>
              <a:t>‹#›</a:t>
            </a:fld>
            <a:endParaRPr lang="tr-TR"/>
          </a:p>
        </p:txBody>
      </p:sp>
    </p:spTree>
    <p:extLst>
      <p:ext uri="{BB962C8B-B14F-4D97-AF65-F5344CB8AC3E}">
        <p14:creationId xmlns:p14="http://schemas.microsoft.com/office/powerpoint/2010/main" val="371647146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BE5A18A-24DD-4EA2-BA96-716BB9AC9E25}" type="slidenum">
              <a:rPr lang="tr-TR" smtClean="0"/>
              <a:t>‹#›</a:t>
            </a:fld>
            <a:endParaRPr lang="tr-TR"/>
          </a:p>
        </p:txBody>
      </p:sp>
    </p:spTree>
    <p:extLst>
      <p:ext uri="{BB962C8B-B14F-4D97-AF65-F5344CB8AC3E}">
        <p14:creationId xmlns:p14="http://schemas.microsoft.com/office/powerpoint/2010/main" val="109514357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BE5A18A-24DD-4EA2-BA96-716BB9AC9E25}" type="slidenum">
              <a:rPr lang="tr-TR" smtClean="0"/>
              <a:t>‹#›</a:t>
            </a:fld>
            <a:endParaRPr lang="tr-TR"/>
          </a:p>
        </p:txBody>
      </p:sp>
    </p:spTree>
    <p:extLst>
      <p:ext uri="{BB962C8B-B14F-4D97-AF65-F5344CB8AC3E}">
        <p14:creationId xmlns:p14="http://schemas.microsoft.com/office/powerpoint/2010/main" val="426783918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BE5A18A-24DD-4EA2-BA96-716BB9AC9E25}" type="slidenum">
              <a:rPr lang="tr-TR" smtClean="0"/>
              <a:t>‹#›</a:t>
            </a:fld>
            <a:endParaRPr lang="tr-TR"/>
          </a:p>
        </p:txBody>
      </p:sp>
    </p:spTree>
    <p:extLst>
      <p:ext uri="{BB962C8B-B14F-4D97-AF65-F5344CB8AC3E}">
        <p14:creationId xmlns:p14="http://schemas.microsoft.com/office/powerpoint/2010/main" val="381545993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BE5A18A-24DD-4EA2-BA96-716BB9AC9E25}" type="slidenum">
              <a:rPr lang="tr-TR" smtClean="0"/>
              <a:t>‹#›</a:t>
            </a:fld>
            <a:endParaRPr lang="tr-TR"/>
          </a:p>
        </p:txBody>
      </p:sp>
    </p:spTree>
    <p:extLst>
      <p:ext uri="{BB962C8B-B14F-4D97-AF65-F5344CB8AC3E}">
        <p14:creationId xmlns:p14="http://schemas.microsoft.com/office/powerpoint/2010/main" val="134683345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BE5A18A-24DD-4EA2-BA96-716BB9AC9E25}" type="slidenum">
              <a:rPr lang="tr-TR" smtClean="0"/>
              <a:t>‹#›</a:t>
            </a:fld>
            <a:endParaRPr lang="tr-TR"/>
          </a:p>
        </p:txBody>
      </p:sp>
    </p:spTree>
    <p:extLst>
      <p:ext uri="{BB962C8B-B14F-4D97-AF65-F5344CB8AC3E}">
        <p14:creationId xmlns:p14="http://schemas.microsoft.com/office/powerpoint/2010/main" val="220577791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BE5A18A-24DD-4EA2-BA96-716BB9AC9E25}" type="slidenum">
              <a:rPr lang="tr-TR" smtClean="0"/>
              <a:t>‹#›</a:t>
            </a:fld>
            <a:endParaRPr lang="tr-TR"/>
          </a:p>
        </p:txBody>
      </p:sp>
    </p:spTree>
    <p:extLst>
      <p:ext uri="{BB962C8B-B14F-4D97-AF65-F5344CB8AC3E}">
        <p14:creationId xmlns:p14="http://schemas.microsoft.com/office/powerpoint/2010/main" val="88192963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BE5A18A-24DD-4EA2-BA96-716BB9AC9E25}" type="slidenum">
              <a:rPr lang="tr-TR" smtClean="0"/>
              <a:t>‹#›</a:t>
            </a:fld>
            <a:endParaRPr lang="tr-TR"/>
          </a:p>
        </p:txBody>
      </p:sp>
    </p:spTree>
    <p:extLst>
      <p:ext uri="{BB962C8B-B14F-4D97-AF65-F5344CB8AC3E}">
        <p14:creationId xmlns:p14="http://schemas.microsoft.com/office/powerpoint/2010/main" val="964141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FD47CF5-73F3-4EFD-BE5B-360782B5886B}" type="slidenum">
              <a:rPr lang="tr-TR" smtClean="0"/>
              <a:pPr/>
              <a:t>‹#›</a:t>
            </a:fld>
            <a:endParaRPr lang="tr-T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BE5A18A-24DD-4EA2-BA96-716BB9AC9E25}" type="slidenum">
              <a:rPr lang="tr-TR" smtClean="0"/>
              <a:t>‹#›</a:t>
            </a:fld>
            <a:endParaRPr lang="tr-TR"/>
          </a:p>
        </p:txBody>
      </p:sp>
    </p:spTree>
    <p:extLst>
      <p:ext uri="{BB962C8B-B14F-4D97-AF65-F5344CB8AC3E}">
        <p14:creationId xmlns:p14="http://schemas.microsoft.com/office/powerpoint/2010/main" val="258908125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BE5A18A-24DD-4EA2-BA96-716BB9AC9E25}" type="slidenum">
              <a:rPr lang="tr-TR" smtClean="0"/>
              <a:t>‹#›</a:t>
            </a:fld>
            <a:endParaRPr lang="tr-TR"/>
          </a:p>
        </p:txBody>
      </p:sp>
    </p:spTree>
    <p:extLst>
      <p:ext uri="{BB962C8B-B14F-4D97-AF65-F5344CB8AC3E}">
        <p14:creationId xmlns:p14="http://schemas.microsoft.com/office/powerpoint/2010/main" val="283969487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BE5A18A-24DD-4EA2-BA96-716BB9AC9E25}" type="slidenum">
              <a:rPr lang="tr-TR" smtClean="0"/>
              <a:t>‹#›</a:t>
            </a:fld>
            <a:endParaRPr lang="tr-TR"/>
          </a:p>
        </p:txBody>
      </p:sp>
    </p:spTree>
    <p:extLst>
      <p:ext uri="{BB962C8B-B14F-4D97-AF65-F5344CB8AC3E}">
        <p14:creationId xmlns:p14="http://schemas.microsoft.com/office/powerpoint/2010/main" val="154671005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6CBCE3-C158-49BA-ADF3-454D4AC9211B}" type="slidenum">
              <a:rPr lang="tr-TR" smtClean="0"/>
              <a:t>‹#›</a:t>
            </a:fld>
            <a:endParaRPr lang="tr-TR"/>
          </a:p>
        </p:txBody>
      </p:sp>
    </p:spTree>
    <p:extLst>
      <p:ext uri="{BB962C8B-B14F-4D97-AF65-F5344CB8AC3E}">
        <p14:creationId xmlns:p14="http://schemas.microsoft.com/office/powerpoint/2010/main" val="413057106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6CBCE3-C158-49BA-ADF3-454D4AC9211B}" type="slidenum">
              <a:rPr lang="tr-TR" smtClean="0"/>
              <a:t>‹#›</a:t>
            </a:fld>
            <a:endParaRPr lang="tr-TR"/>
          </a:p>
        </p:txBody>
      </p:sp>
    </p:spTree>
    <p:extLst>
      <p:ext uri="{BB962C8B-B14F-4D97-AF65-F5344CB8AC3E}">
        <p14:creationId xmlns:p14="http://schemas.microsoft.com/office/powerpoint/2010/main" val="373017858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6CBCE3-C158-49BA-ADF3-454D4AC9211B}" type="slidenum">
              <a:rPr lang="tr-TR" smtClean="0"/>
              <a:t>‹#›</a:t>
            </a:fld>
            <a:endParaRPr lang="tr-TR"/>
          </a:p>
        </p:txBody>
      </p:sp>
    </p:spTree>
    <p:extLst>
      <p:ext uri="{BB962C8B-B14F-4D97-AF65-F5344CB8AC3E}">
        <p14:creationId xmlns:p14="http://schemas.microsoft.com/office/powerpoint/2010/main" val="300849358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B6CBCE3-C158-49BA-ADF3-454D4AC9211B}" type="slidenum">
              <a:rPr lang="tr-TR" smtClean="0"/>
              <a:t>‹#›</a:t>
            </a:fld>
            <a:endParaRPr lang="tr-TR"/>
          </a:p>
        </p:txBody>
      </p:sp>
    </p:spTree>
    <p:extLst>
      <p:ext uri="{BB962C8B-B14F-4D97-AF65-F5344CB8AC3E}">
        <p14:creationId xmlns:p14="http://schemas.microsoft.com/office/powerpoint/2010/main" val="70566172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B6CBCE3-C158-49BA-ADF3-454D4AC9211B}" type="slidenum">
              <a:rPr lang="tr-TR" smtClean="0"/>
              <a:t>‹#›</a:t>
            </a:fld>
            <a:endParaRPr lang="tr-TR"/>
          </a:p>
        </p:txBody>
      </p:sp>
    </p:spTree>
    <p:extLst>
      <p:ext uri="{BB962C8B-B14F-4D97-AF65-F5344CB8AC3E}">
        <p14:creationId xmlns:p14="http://schemas.microsoft.com/office/powerpoint/2010/main" val="136159069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B6CBCE3-C158-49BA-ADF3-454D4AC9211B}" type="slidenum">
              <a:rPr lang="tr-TR" smtClean="0"/>
              <a:t>‹#›</a:t>
            </a:fld>
            <a:endParaRPr lang="tr-TR"/>
          </a:p>
        </p:txBody>
      </p:sp>
    </p:spTree>
    <p:extLst>
      <p:ext uri="{BB962C8B-B14F-4D97-AF65-F5344CB8AC3E}">
        <p14:creationId xmlns:p14="http://schemas.microsoft.com/office/powerpoint/2010/main" val="262213103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B6CBCE3-C158-49BA-ADF3-454D4AC9211B}" type="slidenum">
              <a:rPr lang="tr-TR" smtClean="0"/>
              <a:t>‹#›</a:t>
            </a:fld>
            <a:endParaRPr lang="tr-TR"/>
          </a:p>
        </p:txBody>
      </p:sp>
    </p:spTree>
    <p:extLst>
      <p:ext uri="{BB962C8B-B14F-4D97-AF65-F5344CB8AC3E}">
        <p14:creationId xmlns:p14="http://schemas.microsoft.com/office/powerpoint/2010/main" val="2253821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FD47CF5-73F3-4EFD-BE5B-360782B5886B}" type="slidenum">
              <a:rPr lang="tr-TR" smtClean="0"/>
              <a:pPr/>
              <a:t>‹#›</a:t>
            </a:fld>
            <a:endParaRPr lang="tr-T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B6CBCE3-C158-49BA-ADF3-454D4AC9211B}" type="slidenum">
              <a:rPr lang="tr-TR" smtClean="0"/>
              <a:t>‹#›</a:t>
            </a:fld>
            <a:endParaRPr lang="tr-TR"/>
          </a:p>
        </p:txBody>
      </p:sp>
    </p:spTree>
    <p:extLst>
      <p:ext uri="{BB962C8B-B14F-4D97-AF65-F5344CB8AC3E}">
        <p14:creationId xmlns:p14="http://schemas.microsoft.com/office/powerpoint/2010/main" val="257370226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B6CBCE3-C158-49BA-ADF3-454D4AC9211B}" type="slidenum">
              <a:rPr lang="tr-TR" smtClean="0"/>
              <a:t>‹#›</a:t>
            </a:fld>
            <a:endParaRPr lang="tr-TR"/>
          </a:p>
        </p:txBody>
      </p:sp>
    </p:spTree>
    <p:extLst>
      <p:ext uri="{BB962C8B-B14F-4D97-AF65-F5344CB8AC3E}">
        <p14:creationId xmlns:p14="http://schemas.microsoft.com/office/powerpoint/2010/main" val="104185249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6CBCE3-C158-49BA-ADF3-454D4AC9211B}" type="slidenum">
              <a:rPr lang="tr-TR" smtClean="0"/>
              <a:t>‹#›</a:t>
            </a:fld>
            <a:endParaRPr lang="tr-TR"/>
          </a:p>
        </p:txBody>
      </p:sp>
    </p:spTree>
    <p:extLst>
      <p:ext uri="{BB962C8B-B14F-4D97-AF65-F5344CB8AC3E}">
        <p14:creationId xmlns:p14="http://schemas.microsoft.com/office/powerpoint/2010/main" val="316873657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6CBCE3-C158-49BA-ADF3-454D4AC9211B}" type="slidenum">
              <a:rPr lang="tr-TR" smtClean="0"/>
              <a:t>‹#›</a:t>
            </a:fld>
            <a:endParaRPr lang="tr-TR"/>
          </a:p>
        </p:txBody>
      </p:sp>
    </p:spTree>
    <p:extLst>
      <p:ext uri="{BB962C8B-B14F-4D97-AF65-F5344CB8AC3E}">
        <p14:creationId xmlns:p14="http://schemas.microsoft.com/office/powerpoint/2010/main" val="38600043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606EAC-AA81-4C2F-9134-D27D5F5CF628}" type="slidenum">
              <a:rPr lang="tr-TR" smtClean="0"/>
              <a:t>‹#›</a:t>
            </a:fld>
            <a:endParaRPr lang="tr-TR"/>
          </a:p>
        </p:txBody>
      </p:sp>
    </p:spTree>
    <p:extLst>
      <p:ext uri="{BB962C8B-B14F-4D97-AF65-F5344CB8AC3E}">
        <p14:creationId xmlns:p14="http://schemas.microsoft.com/office/powerpoint/2010/main" val="291326167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606EAC-AA81-4C2F-9134-D27D5F5CF628}" type="slidenum">
              <a:rPr lang="tr-TR" smtClean="0"/>
              <a:t>‹#›</a:t>
            </a:fld>
            <a:endParaRPr lang="tr-TR"/>
          </a:p>
        </p:txBody>
      </p:sp>
    </p:spTree>
    <p:extLst>
      <p:ext uri="{BB962C8B-B14F-4D97-AF65-F5344CB8AC3E}">
        <p14:creationId xmlns:p14="http://schemas.microsoft.com/office/powerpoint/2010/main" val="388144482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606EAC-AA81-4C2F-9134-D27D5F5CF628}" type="slidenum">
              <a:rPr lang="tr-TR" smtClean="0"/>
              <a:t>‹#›</a:t>
            </a:fld>
            <a:endParaRPr lang="tr-TR"/>
          </a:p>
        </p:txBody>
      </p:sp>
    </p:spTree>
    <p:extLst>
      <p:ext uri="{BB962C8B-B14F-4D97-AF65-F5344CB8AC3E}">
        <p14:creationId xmlns:p14="http://schemas.microsoft.com/office/powerpoint/2010/main" val="46637891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606EAC-AA81-4C2F-9134-D27D5F5CF628}" type="slidenum">
              <a:rPr lang="tr-TR" smtClean="0"/>
              <a:t>‹#›</a:t>
            </a:fld>
            <a:endParaRPr lang="tr-TR"/>
          </a:p>
        </p:txBody>
      </p:sp>
    </p:spTree>
    <p:extLst>
      <p:ext uri="{BB962C8B-B14F-4D97-AF65-F5344CB8AC3E}">
        <p14:creationId xmlns:p14="http://schemas.microsoft.com/office/powerpoint/2010/main" val="249394950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F606EAC-AA81-4C2F-9134-D27D5F5CF628}" type="slidenum">
              <a:rPr lang="tr-TR" smtClean="0"/>
              <a:t>‹#›</a:t>
            </a:fld>
            <a:endParaRPr lang="tr-TR"/>
          </a:p>
        </p:txBody>
      </p:sp>
    </p:spTree>
    <p:extLst>
      <p:ext uri="{BB962C8B-B14F-4D97-AF65-F5344CB8AC3E}">
        <p14:creationId xmlns:p14="http://schemas.microsoft.com/office/powerpoint/2010/main" val="15918382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F606EAC-AA81-4C2F-9134-D27D5F5CF628}" type="slidenum">
              <a:rPr lang="tr-TR" smtClean="0"/>
              <a:t>‹#›</a:t>
            </a:fld>
            <a:endParaRPr lang="tr-TR"/>
          </a:p>
        </p:txBody>
      </p:sp>
    </p:spTree>
    <p:extLst>
      <p:ext uri="{BB962C8B-B14F-4D97-AF65-F5344CB8AC3E}">
        <p14:creationId xmlns:p14="http://schemas.microsoft.com/office/powerpoint/2010/main" val="1230932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FD47CF5-73F3-4EFD-BE5B-360782B5886B}" type="slidenum">
              <a:rPr lang="tr-TR" smtClean="0"/>
              <a:pPr/>
              <a:t>‹#›</a:t>
            </a:fld>
            <a:endParaRPr lang="tr-T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F606EAC-AA81-4C2F-9134-D27D5F5CF628}" type="slidenum">
              <a:rPr lang="tr-TR" smtClean="0"/>
              <a:t>‹#›</a:t>
            </a:fld>
            <a:endParaRPr lang="tr-TR"/>
          </a:p>
        </p:txBody>
      </p:sp>
    </p:spTree>
    <p:extLst>
      <p:ext uri="{BB962C8B-B14F-4D97-AF65-F5344CB8AC3E}">
        <p14:creationId xmlns:p14="http://schemas.microsoft.com/office/powerpoint/2010/main" val="46038433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606EAC-AA81-4C2F-9134-D27D5F5CF628}" type="slidenum">
              <a:rPr lang="tr-TR" smtClean="0"/>
              <a:t>‹#›</a:t>
            </a:fld>
            <a:endParaRPr lang="tr-TR"/>
          </a:p>
        </p:txBody>
      </p:sp>
    </p:spTree>
    <p:extLst>
      <p:ext uri="{BB962C8B-B14F-4D97-AF65-F5344CB8AC3E}">
        <p14:creationId xmlns:p14="http://schemas.microsoft.com/office/powerpoint/2010/main" val="126859128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606EAC-AA81-4C2F-9134-D27D5F5CF628}" type="slidenum">
              <a:rPr lang="tr-TR" smtClean="0"/>
              <a:t>‹#›</a:t>
            </a:fld>
            <a:endParaRPr lang="tr-TR"/>
          </a:p>
        </p:txBody>
      </p:sp>
    </p:spTree>
    <p:extLst>
      <p:ext uri="{BB962C8B-B14F-4D97-AF65-F5344CB8AC3E}">
        <p14:creationId xmlns:p14="http://schemas.microsoft.com/office/powerpoint/2010/main" val="194987814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606EAC-AA81-4C2F-9134-D27D5F5CF628}" type="slidenum">
              <a:rPr lang="tr-TR" smtClean="0"/>
              <a:t>‹#›</a:t>
            </a:fld>
            <a:endParaRPr lang="tr-TR"/>
          </a:p>
        </p:txBody>
      </p:sp>
    </p:spTree>
    <p:extLst>
      <p:ext uri="{BB962C8B-B14F-4D97-AF65-F5344CB8AC3E}">
        <p14:creationId xmlns:p14="http://schemas.microsoft.com/office/powerpoint/2010/main" val="290361690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606EAC-AA81-4C2F-9134-D27D5F5CF628}" type="slidenum">
              <a:rPr lang="tr-TR" smtClean="0"/>
              <a:t>‹#›</a:t>
            </a:fld>
            <a:endParaRPr lang="tr-TR"/>
          </a:p>
        </p:txBody>
      </p:sp>
    </p:spTree>
    <p:extLst>
      <p:ext uri="{BB962C8B-B14F-4D97-AF65-F5344CB8AC3E}">
        <p14:creationId xmlns:p14="http://schemas.microsoft.com/office/powerpoint/2010/main" val="15673089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DA4137-ED51-459B-82CE-F0645B8F9450}" type="slidenum">
              <a:rPr lang="tr-TR" smtClean="0"/>
              <a:t>‹#›</a:t>
            </a:fld>
            <a:endParaRPr lang="tr-TR"/>
          </a:p>
        </p:txBody>
      </p:sp>
    </p:spTree>
    <p:extLst>
      <p:ext uri="{BB962C8B-B14F-4D97-AF65-F5344CB8AC3E}">
        <p14:creationId xmlns:p14="http://schemas.microsoft.com/office/powerpoint/2010/main" val="28593182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DA4137-ED51-459B-82CE-F0645B8F9450}" type="slidenum">
              <a:rPr lang="tr-TR" smtClean="0"/>
              <a:t>‹#›</a:t>
            </a:fld>
            <a:endParaRPr lang="tr-TR"/>
          </a:p>
        </p:txBody>
      </p:sp>
    </p:spTree>
    <p:extLst>
      <p:ext uri="{BB962C8B-B14F-4D97-AF65-F5344CB8AC3E}">
        <p14:creationId xmlns:p14="http://schemas.microsoft.com/office/powerpoint/2010/main" val="217931735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DA4137-ED51-459B-82CE-F0645B8F9450}" type="slidenum">
              <a:rPr lang="tr-TR" smtClean="0"/>
              <a:t>‹#›</a:t>
            </a:fld>
            <a:endParaRPr lang="tr-TR"/>
          </a:p>
        </p:txBody>
      </p:sp>
    </p:spTree>
    <p:extLst>
      <p:ext uri="{BB962C8B-B14F-4D97-AF65-F5344CB8AC3E}">
        <p14:creationId xmlns:p14="http://schemas.microsoft.com/office/powerpoint/2010/main" val="8421557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8DA4137-ED51-459B-82CE-F0645B8F9450}" type="slidenum">
              <a:rPr lang="tr-TR" smtClean="0"/>
              <a:t>‹#›</a:t>
            </a:fld>
            <a:endParaRPr lang="tr-TR"/>
          </a:p>
        </p:txBody>
      </p:sp>
    </p:spTree>
    <p:extLst>
      <p:ext uri="{BB962C8B-B14F-4D97-AF65-F5344CB8AC3E}">
        <p14:creationId xmlns:p14="http://schemas.microsoft.com/office/powerpoint/2010/main" val="102372548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8DA4137-ED51-459B-82CE-F0645B8F9450}" type="slidenum">
              <a:rPr lang="tr-TR" smtClean="0"/>
              <a:t>‹#›</a:t>
            </a:fld>
            <a:endParaRPr lang="tr-TR"/>
          </a:p>
        </p:txBody>
      </p:sp>
    </p:spTree>
    <p:extLst>
      <p:ext uri="{BB962C8B-B14F-4D97-AF65-F5344CB8AC3E}">
        <p14:creationId xmlns:p14="http://schemas.microsoft.com/office/powerpoint/2010/main" val="11009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6FD47CF5-73F3-4EFD-BE5B-360782B5886B}" type="slidenum">
              <a:rPr lang="tr-TR" smtClean="0"/>
              <a:pPr/>
              <a:t>‹#›</a:t>
            </a:fld>
            <a:endParaRPr lang="tr-T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8DA4137-ED51-459B-82CE-F0645B8F9450}" type="slidenum">
              <a:rPr lang="tr-TR" smtClean="0"/>
              <a:t>‹#›</a:t>
            </a:fld>
            <a:endParaRPr lang="tr-TR"/>
          </a:p>
        </p:txBody>
      </p:sp>
    </p:spTree>
    <p:extLst>
      <p:ext uri="{BB962C8B-B14F-4D97-AF65-F5344CB8AC3E}">
        <p14:creationId xmlns:p14="http://schemas.microsoft.com/office/powerpoint/2010/main" val="54927244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8DA4137-ED51-459B-82CE-F0645B8F9450}" type="slidenum">
              <a:rPr lang="tr-TR" smtClean="0"/>
              <a:t>‹#›</a:t>
            </a:fld>
            <a:endParaRPr lang="tr-TR"/>
          </a:p>
        </p:txBody>
      </p:sp>
    </p:spTree>
    <p:extLst>
      <p:ext uri="{BB962C8B-B14F-4D97-AF65-F5344CB8AC3E}">
        <p14:creationId xmlns:p14="http://schemas.microsoft.com/office/powerpoint/2010/main" val="300988114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8DA4137-ED51-459B-82CE-F0645B8F9450}" type="slidenum">
              <a:rPr lang="tr-TR" smtClean="0"/>
              <a:t>‹#›</a:t>
            </a:fld>
            <a:endParaRPr lang="tr-TR"/>
          </a:p>
        </p:txBody>
      </p:sp>
    </p:spTree>
    <p:extLst>
      <p:ext uri="{BB962C8B-B14F-4D97-AF65-F5344CB8AC3E}">
        <p14:creationId xmlns:p14="http://schemas.microsoft.com/office/powerpoint/2010/main" val="26937079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8DA4137-ED51-459B-82CE-F0645B8F9450}" type="slidenum">
              <a:rPr lang="tr-TR" smtClean="0"/>
              <a:t>‹#›</a:t>
            </a:fld>
            <a:endParaRPr lang="tr-TR"/>
          </a:p>
        </p:txBody>
      </p:sp>
    </p:spTree>
    <p:extLst>
      <p:ext uri="{BB962C8B-B14F-4D97-AF65-F5344CB8AC3E}">
        <p14:creationId xmlns:p14="http://schemas.microsoft.com/office/powerpoint/2010/main" val="407249791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DA4137-ED51-459B-82CE-F0645B8F9450}" type="slidenum">
              <a:rPr lang="tr-TR" smtClean="0"/>
              <a:t>‹#›</a:t>
            </a:fld>
            <a:endParaRPr lang="tr-TR"/>
          </a:p>
        </p:txBody>
      </p:sp>
    </p:spTree>
    <p:extLst>
      <p:ext uri="{BB962C8B-B14F-4D97-AF65-F5344CB8AC3E}">
        <p14:creationId xmlns:p14="http://schemas.microsoft.com/office/powerpoint/2010/main" val="56931204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DA4137-ED51-459B-82CE-F0645B8F9450}" type="slidenum">
              <a:rPr lang="tr-TR" smtClean="0"/>
              <a:t>‹#›</a:t>
            </a:fld>
            <a:endParaRPr lang="tr-TR"/>
          </a:p>
        </p:txBody>
      </p:sp>
    </p:spTree>
    <p:extLst>
      <p:ext uri="{BB962C8B-B14F-4D97-AF65-F5344CB8AC3E}">
        <p14:creationId xmlns:p14="http://schemas.microsoft.com/office/powerpoint/2010/main" val="104317818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E138FF-B349-4653-B8C8-BD4EF563BD13}" type="slidenum">
              <a:rPr lang="tr-TR" smtClean="0"/>
              <a:t>‹#›</a:t>
            </a:fld>
            <a:endParaRPr lang="tr-TR"/>
          </a:p>
        </p:txBody>
      </p:sp>
    </p:spTree>
    <p:extLst>
      <p:ext uri="{BB962C8B-B14F-4D97-AF65-F5344CB8AC3E}">
        <p14:creationId xmlns:p14="http://schemas.microsoft.com/office/powerpoint/2010/main" val="334415107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E138FF-B349-4653-B8C8-BD4EF563BD13}" type="slidenum">
              <a:rPr lang="tr-TR" smtClean="0"/>
              <a:t>‹#›</a:t>
            </a:fld>
            <a:endParaRPr lang="tr-TR"/>
          </a:p>
        </p:txBody>
      </p:sp>
    </p:spTree>
    <p:extLst>
      <p:ext uri="{BB962C8B-B14F-4D97-AF65-F5344CB8AC3E}">
        <p14:creationId xmlns:p14="http://schemas.microsoft.com/office/powerpoint/2010/main" val="225328395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E138FF-B349-4653-B8C8-BD4EF563BD13}" type="slidenum">
              <a:rPr lang="tr-TR" smtClean="0"/>
              <a:t>‹#›</a:t>
            </a:fld>
            <a:endParaRPr lang="tr-TR"/>
          </a:p>
        </p:txBody>
      </p:sp>
    </p:spTree>
    <p:extLst>
      <p:ext uri="{BB962C8B-B14F-4D97-AF65-F5344CB8AC3E}">
        <p14:creationId xmlns:p14="http://schemas.microsoft.com/office/powerpoint/2010/main" val="100694201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E138FF-B349-4653-B8C8-BD4EF563BD13}" type="slidenum">
              <a:rPr lang="tr-TR" smtClean="0"/>
              <a:t>‹#›</a:t>
            </a:fld>
            <a:endParaRPr lang="tr-TR"/>
          </a:p>
        </p:txBody>
      </p:sp>
    </p:spTree>
    <p:extLst>
      <p:ext uri="{BB962C8B-B14F-4D97-AF65-F5344CB8AC3E}">
        <p14:creationId xmlns:p14="http://schemas.microsoft.com/office/powerpoint/2010/main" val="337126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6FD47CF5-73F3-4EFD-BE5B-360782B5886B}" type="slidenum">
              <a:rPr lang="tr-TR" smtClean="0"/>
              <a:pPr/>
              <a:t>‹#›</a:t>
            </a:fld>
            <a:endParaRPr lang="tr-T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FE138FF-B349-4653-B8C8-BD4EF563BD13}" type="slidenum">
              <a:rPr lang="tr-TR" smtClean="0"/>
              <a:t>‹#›</a:t>
            </a:fld>
            <a:endParaRPr lang="tr-TR"/>
          </a:p>
        </p:txBody>
      </p:sp>
    </p:spTree>
    <p:extLst>
      <p:ext uri="{BB962C8B-B14F-4D97-AF65-F5344CB8AC3E}">
        <p14:creationId xmlns:p14="http://schemas.microsoft.com/office/powerpoint/2010/main" val="308096181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FE138FF-B349-4653-B8C8-BD4EF563BD13}" type="slidenum">
              <a:rPr lang="tr-TR" smtClean="0"/>
              <a:t>‹#›</a:t>
            </a:fld>
            <a:endParaRPr lang="tr-TR"/>
          </a:p>
        </p:txBody>
      </p:sp>
    </p:spTree>
    <p:extLst>
      <p:ext uri="{BB962C8B-B14F-4D97-AF65-F5344CB8AC3E}">
        <p14:creationId xmlns:p14="http://schemas.microsoft.com/office/powerpoint/2010/main" val="48628667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FE138FF-B349-4653-B8C8-BD4EF563BD13}" type="slidenum">
              <a:rPr lang="tr-TR" smtClean="0"/>
              <a:t>‹#›</a:t>
            </a:fld>
            <a:endParaRPr lang="tr-TR"/>
          </a:p>
        </p:txBody>
      </p:sp>
    </p:spTree>
    <p:extLst>
      <p:ext uri="{BB962C8B-B14F-4D97-AF65-F5344CB8AC3E}">
        <p14:creationId xmlns:p14="http://schemas.microsoft.com/office/powerpoint/2010/main" val="345169639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E138FF-B349-4653-B8C8-BD4EF563BD13}" type="slidenum">
              <a:rPr lang="tr-TR" smtClean="0"/>
              <a:t>‹#›</a:t>
            </a:fld>
            <a:endParaRPr lang="tr-TR"/>
          </a:p>
        </p:txBody>
      </p:sp>
    </p:spTree>
    <p:extLst>
      <p:ext uri="{BB962C8B-B14F-4D97-AF65-F5344CB8AC3E}">
        <p14:creationId xmlns:p14="http://schemas.microsoft.com/office/powerpoint/2010/main" val="140209753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E138FF-B349-4653-B8C8-BD4EF563BD13}" type="slidenum">
              <a:rPr lang="tr-TR" smtClean="0"/>
              <a:t>‹#›</a:t>
            </a:fld>
            <a:endParaRPr lang="tr-TR"/>
          </a:p>
        </p:txBody>
      </p:sp>
    </p:spTree>
    <p:extLst>
      <p:ext uri="{BB962C8B-B14F-4D97-AF65-F5344CB8AC3E}">
        <p14:creationId xmlns:p14="http://schemas.microsoft.com/office/powerpoint/2010/main" val="299209317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E138FF-B349-4653-B8C8-BD4EF563BD13}" type="slidenum">
              <a:rPr lang="tr-TR" smtClean="0"/>
              <a:t>‹#›</a:t>
            </a:fld>
            <a:endParaRPr lang="tr-TR"/>
          </a:p>
        </p:txBody>
      </p:sp>
    </p:spTree>
    <p:extLst>
      <p:ext uri="{BB962C8B-B14F-4D97-AF65-F5344CB8AC3E}">
        <p14:creationId xmlns:p14="http://schemas.microsoft.com/office/powerpoint/2010/main" val="237361646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E138FF-B349-4653-B8C8-BD4EF563BD13}" type="slidenum">
              <a:rPr lang="tr-TR" smtClean="0"/>
              <a:t>‹#›</a:t>
            </a:fld>
            <a:endParaRPr lang="tr-TR"/>
          </a:p>
        </p:txBody>
      </p:sp>
    </p:spTree>
    <p:extLst>
      <p:ext uri="{BB962C8B-B14F-4D97-AF65-F5344CB8AC3E}">
        <p14:creationId xmlns:p14="http://schemas.microsoft.com/office/powerpoint/2010/main" val="7928806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8C44862-FD28-44C6-816A-C953AE55F5BA}" type="slidenum">
              <a:rPr lang="tr-TR" smtClean="0"/>
              <a:t>‹#›</a:t>
            </a:fld>
            <a:endParaRPr lang="tr-TR"/>
          </a:p>
        </p:txBody>
      </p:sp>
    </p:spTree>
    <p:extLst>
      <p:ext uri="{BB962C8B-B14F-4D97-AF65-F5344CB8AC3E}">
        <p14:creationId xmlns:p14="http://schemas.microsoft.com/office/powerpoint/2010/main" val="125023943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8C44862-FD28-44C6-816A-C953AE55F5BA}" type="slidenum">
              <a:rPr lang="tr-TR" smtClean="0"/>
              <a:t>‹#›</a:t>
            </a:fld>
            <a:endParaRPr lang="tr-TR"/>
          </a:p>
        </p:txBody>
      </p:sp>
    </p:spTree>
    <p:extLst>
      <p:ext uri="{BB962C8B-B14F-4D97-AF65-F5344CB8AC3E}">
        <p14:creationId xmlns:p14="http://schemas.microsoft.com/office/powerpoint/2010/main" val="341857699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8C44862-FD28-44C6-816A-C953AE55F5BA}" type="slidenum">
              <a:rPr lang="tr-TR" smtClean="0"/>
              <a:t>‹#›</a:t>
            </a:fld>
            <a:endParaRPr lang="tr-TR"/>
          </a:p>
        </p:txBody>
      </p:sp>
    </p:spTree>
    <p:extLst>
      <p:ext uri="{BB962C8B-B14F-4D97-AF65-F5344CB8AC3E}">
        <p14:creationId xmlns:p14="http://schemas.microsoft.com/office/powerpoint/2010/main" val="3005481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6FD47CF5-73F3-4EFD-BE5B-360782B5886B}" type="slidenum">
              <a:rPr lang="tr-TR" smtClean="0"/>
              <a:pPr/>
              <a:t>‹#›</a:t>
            </a:fld>
            <a:endParaRPr lang="tr-T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8C44862-FD28-44C6-816A-C953AE55F5BA}" type="slidenum">
              <a:rPr lang="tr-TR" smtClean="0"/>
              <a:t>‹#›</a:t>
            </a:fld>
            <a:endParaRPr lang="tr-TR"/>
          </a:p>
        </p:txBody>
      </p:sp>
    </p:spTree>
    <p:extLst>
      <p:ext uri="{BB962C8B-B14F-4D97-AF65-F5344CB8AC3E}">
        <p14:creationId xmlns:p14="http://schemas.microsoft.com/office/powerpoint/2010/main" val="60470692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8C44862-FD28-44C6-816A-C953AE55F5BA}" type="slidenum">
              <a:rPr lang="tr-TR" smtClean="0"/>
              <a:t>‹#›</a:t>
            </a:fld>
            <a:endParaRPr lang="tr-TR"/>
          </a:p>
        </p:txBody>
      </p:sp>
    </p:spTree>
    <p:extLst>
      <p:ext uri="{BB962C8B-B14F-4D97-AF65-F5344CB8AC3E}">
        <p14:creationId xmlns:p14="http://schemas.microsoft.com/office/powerpoint/2010/main" val="90154631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8C44862-FD28-44C6-816A-C953AE55F5BA}" type="slidenum">
              <a:rPr lang="tr-TR" smtClean="0"/>
              <a:t>‹#›</a:t>
            </a:fld>
            <a:endParaRPr lang="tr-TR"/>
          </a:p>
        </p:txBody>
      </p:sp>
    </p:spTree>
    <p:extLst>
      <p:ext uri="{BB962C8B-B14F-4D97-AF65-F5344CB8AC3E}">
        <p14:creationId xmlns:p14="http://schemas.microsoft.com/office/powerpoint/2010/main" val="50511055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8C44862-FD28-44C6-816A-C953AE55F5BA}" type="slidenum">
              <a:rPr lang="tr-TR" smtClean="0"/>
              <a:t>‹#›</a:t>
            </a:fld>
            <a:endParaRPr lang="tr-TR"/>
          </a:p>
        </p:txBody>
      </p:sp>
    </p:spTree>
    <p:extLst>
      <p:ext uri="{BB962C8B-B14F-4D97-AF65-F5344CB8AC3E}">
        <p14:creationId xmlns:p14="http://schemas.microsoft.com/office/powerpoint/2010/main" val="66670325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8C44862-FD28-44C6-816A-C953AE55F5BA}" type="slidenum">
              <a:rPr lang="tr-TR" smtClean="0"/>
              <a:t>‹#›</a:t>
            </a:fld>
            <a:endParaRPr lang="tr-TR"/>
          </a:p>
        </p:txBody>
      </p:sp>
    </p:spTree>
    <p:extLst>
      <p:ext uri="{BB962C8B-B14F-4D97-AF65-F5344CB8AC3E}">
        <p14:creationId xmlns:p14="http://schemas.microsoft.com/office/powerpoint/2010/main" val="253324324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8C44862-FD28-44C6-816A-C953AE55F5BA}" type="slidenum">
              <a:rPr lang="tr-TR" smtClean="0"/>
              <a:t>‹#›</a:t>
            </a:fld>
            <a:endParaRPr lang="tr-TR"/>
          </a:p>
        </p:txBody>
      </p:sp>
    </p:spTree>
    <p:extLst>
      <p:ext uri="{BB962C8B-B14F-4D97-AF65-F5344CB8AC3E}">
        <p14:creationId xmlns:p14="http://schemas.microsoft.com/office/powerpoint/2010/main" val="24884421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8C44862-FD28-44C6-816A-C953AE55F5BA}" type="slidenum">
              <a:rPr lang="tr-TR" smtClean="0"/>
              <a:t>‹#›</a:t>
            </a:fld>
            <a:endParaRPr lang="tr-TR"/>
          </a:p>
        </p:txBody>
      </p:sp>
    </p:spTree>
    <p:extLst>
      <p:ext uri="{BB962C8B-B14F-4D97-AF65-F5344CB8AC3E}">
        <p14:creationId xmlns:p14="http://schemas.microsoft.com/office/powerpoint/2010/main" val="118939679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8C44862-FD28-44C6-816A-C953AE55F5BA}" type="slidenum">
              <a:rPr lang="tr-TR" smtClean="0"/>
              <a:t>‹#›</a:t>
            </a:fld>
            <a:endParaRPr lang="tr-TR"/>
          </a:p>
        </p:txBody>
      </p:sp>
    </p:spTree>
    <p:extLst>
      <p:ext uri="{BB962C8B-B14F-4D97-AF65-F5344CB8AC3E}">
        <p14:creationId xmlns:p14="http://schemas.microsoft.com/office/powerpoint/2010/main" val="382555570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9A5BC5-C44C-4136-B428-28BC9A76A6AD}" type="slidenum">
              <a:rPr lang="tr-TR" smtClean="0"/>
              <a:t>‹#›</a:t>
            </a:fld>
            <a:endParaRPr lang="tr-TR"/>
          </a:p>
        </p:txBody>
      </p:sp>
    </p:spTree>
    <p:extLst>
      <p:ext uri="{BB962C8B-B14F-4D97-AF65-F5344CB8AC3E}">
        <p14:creationId xmlns:p14="http://schemas.microsoft.com/office/powerpoint/2010/main" val="297466311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9A5BC5-C44C-4136-B428-28BC9A76A6AD}" type="slidenum">
              <a:rPr lang="tr-TR" smtClean="0"/>
              <a:t>‹#›</a:t>
            </a:fld>
            <a:endParaRPr lang="tr-TR"/>
          </a:p>
        </p:txBody>
      </p:sp>
    </p:spTree>
    <p:extLst>
      <p:ext uri="{BB962C8B-B14F-4D97-AF65-F5344CB8AC3E}">
        <p14:creationId xmlns:p14="http://schemas.microsoft.com/office/powerpoint/2010/main" val="189818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C6EDE7D-4502-469B-AD5D-DF20BE7B7819}" type="slidenum">
              <a:rPr lang="tr-TR" smtClean="0"/>
              <a:t>‹#›</a:t>
            </a:fld>
            <a:endParaRPr lang="tr-TR"/>
          </a:p>
        </p:txBody>
      </p:sp>
    </p:spTree>
    <p:extLst>
      <p:ext uri="{BB962C8B-B14F-4D97-AF65-F5344CB8AC3E}">
        <p14:creationId xmlns:p14="http://schemas.microsoft.com/office/powerpoint/2010/main" val="509400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FD47CF5-73F3-4EFD-BE5B-360782B5886B}" type="slidenum">
              <a:rPr lang="tr-TR" smtClean="0"/>
              <a:pPr/>
              <a:t>‹#›</a:t>
            </a:fld>
            <a:endParaRPr lang="tr-T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9A5BC5-C44C-4136-B428-28BC9A76A6AD}" type="slidenum">
              <a:rPr lang="tr-TR" smtClean="0"/>
              <a:t>‹#›</a:t>
            </a:fld>
            <a:endParaRPr lang="tr-TR"/>
          </a:p>
        </p:txBody>
      </p:sp>
    </p:spTree>
    <p:extLst>
      <p:ext uri="{BB962C8B-B14F-4D97-AF65-F5344CB8AC3E}">
        <p14:creationId xmlns:p14="http://schemas.microsoft.com/office/powerpoint/2010/main" val="78653096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9A5BC5-C44C-4136-B428-28BC9A76A6AD}" type="slidenum">
              <a:rPr lang="tr-TR" smtClean="0"/>
              <a:t>‹#›</a:t>
            </a:fld>
            <a:endParaRPr lang="tr-TR"/>
          </a:p>
        </p:txBody>
      </p:sp>
    </p:spTree>
    <p:extLst>
      <p:ext uri="{BB962C8B-B14F-4D97-AF65-F5344CB8AC3E}">
        <p14:creationId xmlns:p14="http://schemas.microsoft.com/office/powerpoint/2010/main" val="362465127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79A5BC5-C44C-4136-B428-28BC9A76A6AD}" type="slidenum">
              <a:rPr lang="tr-TR" smtClean="0"/>
              <a:t>‹#›</a:t>
            </a:fld>
            <a:endParaRPr lang="tr-TR"/>
          </a:p>
        </p:txBody>
      </p:sp>
    </p:spTree>
    <p:extLst>
      <p:ext uri="{BB962C8B-B14F-4D97-AF65-F5344CB8AC3E}">
        <p14:creationId xmlns:p14="http://schemas.microsoft.com/office/powerpoint/2010/main" val="421406502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79A5BC5-C44C-4136-B428-28BC9A76A6AD}" type="slidenum">
              <a:rPr lang="tr-TR" smtClean="0"/>
              <a:t>‹#›</a:t>
            </a:fld>
            <a:endParaRPr lang="tr-TR"/>
          </a:p>
        </p:txBody>
      </p:sp>
    </p:spTree>
    <p:extLst>
      <p:ext uri="{BB962C8B-B14F-4D97-AF65-F5344CB8AC3E}">
        <p14:creationId xmlns:p14="http://schemas.microsoft.com/office/powerpoint/2010/main" val="98037234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79A5BC5-C44C-4136-B428-28BC9A76A6AD}" type="slidenum">
              <a:rPr lang="tr-TR" smtClean="0"/>
              <a:t>‹#›</a:t>
            </a:fld>
            <a:endParaRPr lang="tr-TR"/>
          </a:p>
        </p:txBody>
      </p:sp>
    </p:spTree>
    <p:extLst>
      <p:ext uri="{BB962C8B-B14F-4D97-AF65-F5344CB8AC3E}">
        <p14:creationId xmlns:p14="http://schemas.microsoft.com/office/powerpoint/2010/main" val="71141364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9A5BC5-C44C-4136-B428-28BC9A76A6AD}" type="slidenum">
              <a:rPr lang="tr-TR" smtClean="0"/>
              <a:t>‹#›</a:t>
            </a:fld>
            <a:endParaRPr lang="tr-TR"/>
          </a:p>
        </p:txBody>
      </p:sp>
    </p:spTree>
    <p:extLst>
      <p:ext uri="{BB962C8B-B14F-4D97-AF65-F5344CB8AC3E}">
        <p14:creationId xmlns:p14="http://schemas.microsoft.com/office/powerpoint/2010/main" val="35054695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9A5BC5-C44C-4136-B428-28BC9A76A6AD}" type="slidenum">
              <a:rPr lang="tr-TR" smtClean="0"/>
              <a:t>‹#›</a:t>
            </a:fld>
            <a:endParaRPr lang="tr-TR"/>
          </a:p>
        </p:txBody>
      </p:sp>
    </p:spTree>
    <p:extLst>
      <p:ext uri="{BB962C8B-B14F-4D97-AF65-F5344CB8AC3E}">
        <p14:creationId xmlns:p14="http://schemas.microsoft.com/office/powerpoint/2010/main" val="256817751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9A5BC5-C44C-4136-B428-28BC9A76A6AD}" type="slidenum">
              <a:rPr lang="tr-TR" smtClean="0"/>
              <a:t>‹#›</a:t>
            </a:fld>
            <a:endParaRPr lang="tr-TR"/>
          </a:p>
        </p:txBody>
      </p:sp>
    </p:spTree>
    <p:extLst>
      <p:ext uri="{BB962C8B-B14F-4D97-AF65-F5344CB8AC3E}">
        <p14:creationId xmlns:p14="http://schemas.microsoft.com/office/powerpoint/2010/main" val="149019226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9A5BC5-C44C-4136-B428-28BC9A76A6AD}" type="slidenum">
              <a:rPr lang="tr-TR" smtClean="0"/>
              <a:t>‹#›</a:t>
            </a:fld>
            <a:endParaRPr lang="tr-TR"/>
          </a:p>
        </p:txBody>
      </p:sp>
    </p:spTree>
    <p:extLst>
      <p:ext uri="{BB962C8B-B14F-4D97-AF65-F5344CB8AC3E}">
        <p14:creationId xmlns:p14="http://schemas.microsoft.com/office/powerpoint/2010/main" val="27822021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F61F2F-2EDA-4B01-B237-5DF385EFECB1}" type="slidenum">
              <a:rPr lang="tr-TR" smtClean="0"/>
              <a:t>‹#›</a:t>
            </a:fld>
            <a:endParaRPr lang="tr-TR"/>
          </a:p>
        </p:txBody>
      </p:sp>
    </p:spTree>
    <p:extLst>
      <p:ext uri="{BB962C8B-B14F-4D97-AF65-F5344CB8AC3E}">
        <p14:creationId xmlns:p14="http://schemas.microsoft.com/office/powerpoint/2010/main" val="3858537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FD47CF5-73F3-4EFD-BE5B-360782B5886B}" type="slidenum">
              <a:rPr lang="tr-TR" smtClean="0"/>
              <a:pPr/>
              <a:t>‹#›</a:t>
            </a:fld>
            <a:endParaRPr lang="tr-T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F61F2F-2EDA-4B01-B237-5DF385EFECB1}" type="slidenum">
              <a:rPr lang="tr-TR" smtClean="0"/>
              <a:t>‹#›</a:t>
            </a:fld>
            <a:endParaRPr lang="tr-TR"/>
          </a:p>
        </p:txBody>
      </p:sp>
    </p:spTree>
    <p:extLst>
      <p:ext uri="{BB962C8B-B14F-4D97-AF65-F5344CB8AC3E}">
        <p14:creationId xmlns:p14="http://schemas.microsoft.com/office/powerpoint/2010/main" val="140711260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F61F2F-2EDA-4B01-B237-5DF385EFECB1}" type="slidenum">
              <a:rPr lang="tr-TR" smtClean="0"/>
              <a:t>‹#›</a:t>
            </a:fld>
            <a:endParaRPr lang="tr-TR"/>
          </a:p>
        </p:txBody>
      </p:sp>
    </p:spTree>
    <p:extLst>
      <p:ext uri="{BB962C8B-B14F-4D97-AF65-F5344CB8AC3E}">
        <p14:creationId xmlns:p14="http://schemas.microsoft.com/office/powerpoint/2010/main" val="275156559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7F61F2F-2EDA-4B01-B237-5DF385EFECB1}" type="slidenum">
              <a:rPr lang="tr-TR" smtClean="0"/>
              <a:t>‹#›</a:t>
            </a:fld>
            <a:endParaRPr lang="tr-TR"/>
          </a:p>
        </p:txBody>
      </p:sp>
    </p:spTree>
    <p:extLst>
      <p:ext uri="{BB962C8B-B14F-4D97-AF65-F5344CB8AC3E}">
        <p14:creationId xmlns:p14="http://schemas.microsoft.com/office/powerpoint/2010/main" val="134612189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7F61F2F-2EDA-4B01-B237-5DF385EFECB1}" type="slidenum">
              <a:rPr lang="tr-TR" smtClean="0"/>
              <a:t>‹#›</a:t>
            </a:fld>
            <a:endParaRPr lang="tr-TR"/>
          </a:p>
        </p:txBody>
      </p:sp>
    </p:spTree>
    <p:extLst>
      <p:ext uri="{BB962C8B-B14F-4D97-AF65-F5344CB8AC3E}">
        <p14:creationId xmlns:p14="http://schemas.microsoft.com/office/powerpoint/2010/main" val="173678480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7F61F2F-2EDA-4B01-B237-5DF385EFECB1}" type="slidenum">
              <a:rPr lang="tr-TR" smtClean="0"/>
              <a:t>‹#›</a:t>
            </a:fld>
            <a:endParaRPr lang="tr-TR"/>
          </a:p>
        </p:txBody>
      </p:sp>
    </p:spTree>
    <p:extLst>
      <p:ext uri="{BB962C8B-B14F-4D97-AF65-F5344CB8AC3E}">
        <p14:creationId xmlns:p14="http://schemas.microsoft.com/office/powerpoint/2010/main" val="343065625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7F61F2F-2EDA-4B01-B237-5DF385EFECB1}" type="slidenum">
              <a:rPr lang="tr-TR" smtClean="0"/>
              <a:t>‹#›</a:t>
            </a:fld>
            <a:endParaRPr lang="tr-TR"/>
          </a:p>
        </p:txBody>
      </p:sp>
    </p:spTree>
    <p:extLst>
      <p:ext uri="{BB962C8B-B14F-4D97-AF65-F5344CB8AC3E}">
        <p14:creationId xmlns:p14="http://schemas.microsoft.com/office/powerpoint/2010/main" val="34872008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7F61F2F-2EDA-4B01-B237-5DF385EFECB1}" type="slidenum">
              <a:rPr lang="tr-TR" smtClean="0"/>
              <a:t>‹#›</a:t>
            </a:fld>
            <a:endParaRPr lang="tr-TR"/>
          </a:p>
        </p:txBody>
      </p:sp>
    </p:spTree>
    <p:extLst>
      <p:ext uri="{BB962C8B-B14F-4D97-AF65-F5344CB8AC3E}">
        <p14:creationId xmlns:p14="http://schemas.microsoft.com/office/powerpoint/2010/main" val="346967030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7F61F2F-2EDA-4B01-B237-5DF385EFECB1}" type="slidenum">
              <a:rPr lang="tr-TR" smtClean="0"/>
              <a:t>‹#›</a:t>
            </a:fld>
            <a:endParaRPr lang="tr-TR"/>
          </a:p>
        </p:txBody>
      </p:sp>
    </p:spTree>
    <p:extLst>
      <p:ext uri="{BB962C8B-B14F-4D97-AF65-F5344CB8AC3E}">
        <p14:creationId xmlns:p14="http://schemas.microsoft.com/office/powerpoint/2010/main" val="210152329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F61F2F-2EDA-4B01-B237-5DF385EFECB1}" type="slidenum">
              <a:rPr lang="tr-TR" smtClean="0"/>
              <a:t>‹#›</a:t>
            </a:fld>
            <a:endParaRPr lang="tr-TR"/>
          </a:p>
        </p:txBody>
      </p:sp>
    </p:spTree>
    <p:extLst>
      <p:ext uri="{BB962C8B-B14F-4D97-AF65-F5344CB8AC3E}">
        <p14:creationId xmlns:p14="http://schemas.microsoft.com/office/powerpoint/2010/main" val="251644522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F61F2F-2EDA-4B01-B237-5DF385EFECB1}" type="slidenum">
              <a:rPr lang="tr-TR" smtClean="0"/>
              <a:t>‹#›</a:t>
            </a:fld>
            <a:endParaRPr lang="tr-TR"/>
          </a:p>
        </p:txBody>
      </p:sp>
    </p:spTree>
    <p:extLst>
      <p:ext uri="{BB962C8B-B14F-4D97-AF65-F5344CB8AC3E}">
        <p14:creationId xmlns:p14="http://schemas.microsoft.com/office/powerpoint/2010/main" val="41487431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FD47CF5-73F3-4EFD-BE5B-360782B5886B}" type="slidenum">
              <a:rPr lang="tr-TR" smtClean="0"/>
              <a:pPr/>
              <a:t>‹#›</a:t>
            </a:fld>
            <a:endParaRPr lang="tr-T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43E1FF-7643-4004-B9EF-F62AEBEC4B95}" type="slidenum">
              <a:rPr lang="tr-TR" smtClean="0"/>
              <a:t>‹#›</a:t>
            </a:fld>
            <a:endParaRPr lang="tr-TR"/>
          </a:p>
        </p:txBody>
      </p:sp>
    </p:spTree>
    <p:extLst>
      <p:ext uri="{BB962C8B-B14F-4D97-AF65-F5344CB8AC3E}">
        <p14:creationId xmlns:p14="http://schemas.microsoft.com/office/powerpoint/2010/main" val="79788057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43E1FF-7643-4004-B9EF-F62AEBEC4B95}" type="slidenum">
              <a:rPr lang="tr-TR" smtClean="0"/>
              <a:t>‹#›</a:t>
            </a:fld>
            <a:endParaRPr lang="tr-TR"/>
          </a:p>
        </p:txBody>
      </p:sp>
    </p:spTree>
    <p:extLst>
      <p:ext uri="{BB962C8B-B14F-4D97-AF65-F5344CB8AC3E}">
        <p14:creationId xmlns:p14="http://schemas.microsoft.com/office/powerpoint/2010/main" val="5618313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43E1FF-7643-4004-B9EF-F62AEBEC4B95}" type="slidenum">
              <a:rPr lang="tr-TR" smtClean="0"/>
              <a:t>‹#›</a:t>
            </a:fld>
            <a:endParaRPr lang="tr-TR"/>
          </a:p>
        </p:txBody>
      </p:sp>
    </p:spTree>
    <p:extLst>
      <p:ext uri="{BB962C8B-B14F-4D97-AF65-F5344CB8AC3E}">
        <p14:creationId xmlns:p14="http://schemas.microsoft.com/office/powerpoint/2010/main" val="103359500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43E1FF-7643-4004-B9EF-F62AEBEC4B95}" type="slidenum">
              <a:rPr lang="tr-TR" smtClean="0"/>
              <a:t>‹#›</a:t>
            </a:fld>
            <a:endParaRPr lang="tr-TR"/>
          </a:p>
        </p:txBody>
      </p:sp>
    </p:spTree>
    <p:extLst>
      <p:ext uri="{BB962C8B-B14F-4D97-AF65-F5344CB8AC3E}">
        <p14:creationId xmlns:p14="http://schemas.microsoft.com/office/powerpoint/2010/main" val="331514255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143E1FF-7643-4004-B9EF-F62AEBEC4B95}" type="slidenum">
              <a:rPr lang="tr-TR" smtClean="0"/>
              <a:t>‹#›</a:t>
            </a:fld>
            <a:endParaRPr lang="tr-TR"/>
          </a:p>
        </p:txBody>
      </p:sp>
    </p:spTree>
    <p:extLst>
      <p:ext uri="{BB962C8B-B14F-4D97-AF65-F5344CB8AC3E}">
        <p14:creationId xmlns:p14="http://schemas.microsoft.com/office/powerpoint/2010/main" val="267186024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143E1FF-7643-4004-B9EF-F62AEBEC4B95}" type="slidenum">
              <a:rPr lang="tr-TR" smtClean="0"/>
              <a:t>‹#›</a:t>
            </a:fld>
            <a:endParaRPr lang="tr-TR"/>
          </a:p>
        </p:txBody>
      </p:sp>
    </p:spTree>
    <p:extLst>
      <p:ext uri="{BB962C8B-B14F-4D97-AF65-F5344CB8AC3E}">
        <p14:creationId xmlns:p14="http://schemas.microsoft.com/office/powerpoint/2010/main" val="103678658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143E1FF-7643-4004-B9EF-F62AEBEC4B95}" type="slidenum">
              <a:rPr lang="tr-TR" smtClean="0"/>
              <a:t>‹#›</a:t>
            </a:fld>
            <a:endParaRPr lang="tr-TR"/>
          </a:p>
        </p:txBody>
      </p:sp>
    </p:spTree>
    <p:extLst>
      <p:ext uri="{BB962C8B-B14F-4D97-AF65-F5344CB8AC3E}">
        <p14:creationId xmlns:p14="http://schemas.microsoft.com/office/powerpoint/2010/main" val="317236989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43E1FF-7643-4004-B9EF-F62AEBEC4B95}" type="slidenum">
              <a:rPr lang="tr-TR" smtClean="0"/>
              <a:t>‹#›</a:t>
            </a:fld>
            <a:endParaRPr lang="tr-TR"/>
          </a:p>
        </p:txBody>
      </p:sp>
    </p:spTree>
    <p:extLst>
      <p:ext uri="{BB962C8B-B14F-4D97-AF65-F5344CB8AC3E}">
        <p14:creationId xmlns:p14="http://schemas.microsoft.com/office/powerpoint/2010/main" val="40168657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43E1FF-7643-4004-B9EF-F62AEBEC4B95}" type="slidenum">
              <a:rPr lang="tr-TR" smtClean="0"/>
              <a:t>‹#›</a:t>
            </a:fld>
            <a:endParaRPr lang="tr-TR"/>
          </a:p>
        </p:txBody>
      </p:sp>
    </p:spTree>
    <p:extLst>
      <p:ext uri="{BB962C8B-B14F-4D97-AF65-F5344CB8AC3E}">
        <p14:creationId xmlns:p14="http://schemas.microsoft.com/office/powerpoint/2010/main" val="250810364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43E1FF-7643-4004-B9EF-F62AEBEC4B95}" type="slidenum">
              <a:rPr lang="tr-TR" smtClean="0"/>
              <a:t>‹#›</a:t>
            </a:fld>
            <a:endParaRPr lang="tr-TR"/>
          </a:p>
        </p:txBody>
      </p:sp>
    </p:spTree>
    <p:extLst>
      <p:ext uri="{BB962C8B-B14F-4D97-AF65-F5344CB8AC3E}">
        <p14:creationId xmlns:p14="http://schemas.microsoft.com/office/powerpoint/2010/main" val="4225195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FD47CF5-73F3-4EFD-BE5B-360782B5886B}" type="slidenum">
              <a:rPr lang="tr-TR" smtClean="0"/>
              <a:pPr/>
              <a:t>‹#›</a:t>
            </a:fld>
            <a:endParaRPr lang="tr-T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43E1FF-7643-4004-B9EF-F62AEBEC4B95}" type="slidenum">
              <a:rPr lang="tr-TR" smtClean="0"/>
              <a:t>‹#›</a:t>
            </a:fld>
            <a:endParaRPr lang="tr-TR"/>
          </a:p>
        </p:txBody>
      </p:sp>
    </p:spTree>
    <p:extLst>
      <p:ext uri="{BB962C8B-B14F-4D97-AF65-F5344CB8AC3E}">
        <p14:creationId xmlns:p14="http://schemas.microsoft.com/office/powerpoint/2010/main" val="2671762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90CDB64-32D6-47DE-892C-75F22A862247}" type="slidenum">
              <a:rPr lang="tr-TR" smtClean="0"/>
              <a:t>‹#›</a:t>
            </a:fld>
            <a:endParaRPr lang="tr-TR"/>
          </a:p>
        </p:txBody>
      </p:sp>
    </p:spTree>
    <p:extLst>
      <p:ext uri="{BB962C8B-B14F-4D97-AF65-F5344CB8AC3E}">
        <p14:creationId xmlns:p14="http://schemas.microsoft.com/office/powerpoint/2010/main" val="368011718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90CDB64-32D6-47DE-892C-75F22A862247}" type="slidenum">
              <a:rPr lang="tr-TR" smtClean="0"/>
              <a:t>‹#›</a:t>
            </a:fld>
            <a:endParaRPr lang="tr-TR"/>
          </a:p>
        </p:txBody>
      </p:sp>
    </p:spTree>
    <p:extLst>
      <p:ext uri="{BB962C8B-B14F-4D97-AF65-F5344CB8AC3E}">
        <p14:creationId xmlns:p14="http://schemas.microsoft.com/office/powerpoint/2010/main" val="130797699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90CDB64-32D6-47DE-892C-75F22A862247}" type="slidenum">
              <a:rPr lang="tr-TR" smtClean="0"/>
              <a:t>‹#›</a:t>
            </a:fld>
            <a:endParaRPr lang="tr-TR"/>
          </a:p>
        </p:txBody>
      </p:sp>
    </p:spTree>
    <p:extLst>
      <p:ext uri="{BB962C8B-B14F-4D97-AF65-F5344CB8AC3E}">
        <p14:creationId xmlns:p14="http://schemas.microsoft.com/office/powerpoint/2010/main" val="389377104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90CDB64-32D6-47DE-892C-75F22A862247}" type="slidenum">
              <a:rPr lang="tr-TR" smtClean="0"/>
              <a:t>‹#›</a:t>
            </a:fld>
            <a:endParaRPr lang="tr-TR"/>
          </a:p>
        </p:txBody>
      </p:sp>
    </p:spTree>
    <p:extLst>
      <p:ext uri="{BB962C8B-B14F-4D97-AF65-F5344CB8AC3E}">
        <p14:creationId xmlns:p14="http://schemas.microsoft.com/office/powerpoint/2010/main" val="68443847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90CDB64-32D6-47DE-892C-75F22A862247}" type="slidenum">
              <a:rPr lang="tr-TR" smtClean="0"/>
              <a:t>‹#›</a:t>
            </a:fld>
            <a:endParaRPr lang="tr-TR"/>
          </a:p>
        </p:txBody>
      </p:sp>
    </p:spTree>
    <p:extLst>
      <p:ext uri="{BB962C8B-B14F-4D97-AF65-F5344CB8AC3E}">
        <p14:creationId xmlns:p14="http://schemas.microsoft.com/office/powerpoint/2010/main" val="193063928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90CDB64-32D6-47DE-892C-75F22A862247}" type="slidenum">
              <a:rPr lang="tr-TR" smtClean="0"/>
              <a:t>‹#›</a:t>
            </a:fld>
            <a:endParaRPr lang="tr-TR"/>
          </a:p>
        </p:txBody>
      </p:sp>
    </p:spTree>
    <p:extLst>
      <p:ext uri="{BB962C8B-B14F-4D97-AF65-F5344CB8AC3E}">
        <p14:creationId xmlns:p14="http://schemas.microsoft.com/office/powerpoint/2010/main" val="377335749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90CDB64-32D6-47DE-892C-75F22A862247}" type="slidenum">
              <a:rPr lang="tr-TR" smtClean="0"/>
              <a:t>‹#›</a:t>
            </a:fld>
            <a:endParaRPr lang="tr-TR"/>
          </a:p>
        </p:txBody>
      </p:sp>
    </p:spTree>
    <p:extLst>
      <p:ext uri="{BB962C8B-B14F-4D97-AF65-F5344CB8AC3E}">
        <p14:creationId xmlns:p14="http://schemas.microsoft.com/office/powerpoint/2010/main" val="82227324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90CDB64-32D6-47DE-892C-75F22A862247}" type="slidenum">
              <a:rPr lang="tr-TR" smtClean="0"/>
              <a:t>‹#›</a:t>
            </a:fld>
            <a:endParaRPr lang="tr-TR"/>
          </a:p>
        </p:txBody>
      </p:sp>
    </p:spTree>
    <p:extLst>
      <p:ext uri="{BB962C8B-B14F-4D97-AF65-F5344CB8AC3E}">
        <p14:creationId xmlns:p14="http://schemas.microsoft.com/office/powerpoint/2010/main" val="341599160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90CDB64-32D6-47DE-892C-75F22A862247}" type="slidenum">
              <a:rPr lang="tr-TR" smtClean="0"/>
              <a:t>‹#›</a:t>
            </a:fld>
            <a:endParaRPr lang="tr-TR"/>
          </a:p>
        </p:txBody>
      </p:sp>
    </p:spTree>
    <p:extLst>
      <p:ext uri="{BB962C8B-B14F-4D97-AF65-F5344CB8AC3E}">
        <p14:creationId xmlns:p14="http://schemas.microsoft.com/office/powerpoint/2010/main" val="879188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4068CCB-B86F-4C47-8DE5-AEF74818F46D}" type="slidenum">
              <a:rPr lang="tr-TR" smtClean="0"/>
              <a:pPr/>
              <a:t>‹#›</a:t>
            </a:fld>
            <a:endParaRPr lang="tr-T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90CDB64-32D6-47DE-892C-75F22A862247}" type="slidenum">
              <a:rPr lang="tr-TR" smtClean="0"/>
              <a:t>‹#›</a:t>
            </a:fld>
            <a:endParaRPr lang="tr-TR"/>
          </a:p>
        </p:txBody>
      </p:sp>
    </p:spTree>
    <p:extLst>
      <p:ext uri="{BB962C8B-B14F-4D97-AF65-F5344CB8AC3E}">
        <p14:creationId xmlns:p14="http://schemas.microsoft.com/office/powerpoint/2010/main" val="310667098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90CDB64-32D6-47DE-892C-75F22A862247}" type="slidenum">
              <a:rPr lang="tr-TR" smtClean="0"/>
              <a:t>‹#›</a:t>
            </a:fld>
            <a:endParaRPr lang="tr-TR"/>
          </a:p>
        </p:txBody>
      </p:sp>
    </p:spTree>
    <p:extLst>
      <p:ext uri="{BB962C8B-B14F-4D97-AF65-F5344CB8AC3E}">
        <p14:creationId xmlns:p14="http://schemas.microsoft.com/office/powerpoint/2010/main" val="71255469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C556E9-EF5B-4AC5-9FA0-369CDCEBCBF6}" type="slidenum">
              <a:rPr lang="tr-TR" smtClean="0"/>
              <a:t>‹#›</a:t>
            </a:fld>
            <a:endParaRPr lang="tr-TR"/>
          </a:p>
        </p:txBody>
      </p:sp>
    </p:spTree>
    <p:extLst>
      <p:ext uri="{BB962C8B-B14F-4D97-AF65-F5344CB8AC3E}">
        <p14:creationId xmlns:p14="http://schemas.microsoft.com/office/powerpoint/2010/main" val="193726150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C556E9-EF5B-4AC5-9FA0-369CDCEBCBF6}" type="slidenum">
              <a:rPr lang="tr-TR" smtClean="0"/>
              <a:t>‹#›</a:t>
            </a:fld>
            <a:endParaRPr lang="tr-TR"/>
          </a:p>
        </p:txBody>
      </p:sp>
    </p:spTree>
    <p:extLst>
      <p:ext uri="{BB962C8B-B14F-4D97-AF65-F5344CB8AC3E}">
        <p14:creationId xmlns:p14="http://schemas.microsoft.com/office/powerpoint/2010/main" val="186418744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C556E9-EF5B-4AC5-9FA0-369CDCEBCBF6}" type="slidenum">
              <a:rPr lang="tr-TR" smtClean="0"/>
              <a:t>‹#›</a:t>
            </a:fld>
            <a:endParaRPr lang="tr-TR"/>
          </a:p>
        </p:txBody>
      </p:sp>
    </p:spTree>
    <p:extLst>
      <p:ext uri="{BB962C8B-B14F-4D97-AF65-F5344CB8AC3E}">
        <p14:creationId xmlns:p14="http://schemas.microsoft.com/office/powerpoint/2010/main" val="358321957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0C556E9-EF5B-4AC5-9FA0-369CDCEBCBF6}" type="slidenum">
              <a:rPr lang="tr-TR" smtClean="0"/>
              <a:t>‹#›</a:t>
            </a:fld>
            <a:endParaRPr lang="tr-TR"/>
          </a:p>
        </p:txBody>
      </p:sp>
    </p:spTree>
    <p:extLst>
      <p:ext uri="{BB962C8B-B14F-4D97-AF65-F5344CB8AC3E}">
        <p14:creationId xmlns:p14="http://schemas.microsoft.com/office/powerpoint/2010/main" val="117957922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0C556E9-EF5B-4AC5-9FA0-369CDCEBCBF6}" type="slidenum">
              <a:rPr lang="tr-TR" smtClean="0"/>
              <a:t>‹#›</a:t>
            </a:fld>
            <a:endParaRPr lang="tr-TR"/>
          </a:p>
        </p:txBody>
      </p:sp>
    </p:spTree>
    <p:extLst>
      <p:ext uri="{BB962C8B-B14F-4D97-AF65-F5344CB8AC3E}">
        <p14:creationId xmlns:p14="http://schemas.microsoft.com/office/powerpoint/2010/main" val="416651486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0C556E9-EF5B-4AC5-9FA0-369CDCEBCBF6}" type="slidenum">
              <a:rPr lang="tr-TR" smtClean="0"/>
              <a:t>‹#›</a:t>
            </a:fld>
            <a:endParaRPr lang="tr-TR"/>
          </a:p>
        </p:txBody>
      </p:sp>
    </p:spTree>
    <p:extLst>
      <p:ext uri="{BB962C8B-B14F-4D97-AF65-F5344CB8AC3E}">
        <p14:creationId xmlns:p14="http://schemas.microsoft.com/office/powerpoint/2010/main" val="301057696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0C556E9-EF5B-4AC5-9FA0-369CDCEBCBF6}" type="slidenum">
              <a:rPr lang="tr-TR" smtClean="0"/>
              <a:t>‹#›</a:t>
            </a:fld>
            <a:endParaRPr lang="tr-TR"/>
          </a:p>
        </p:txBody>
      </p:sp>
    </p:spTree>
    <p:extLst>
      <p:ext uri="{BB962C8B-B14F-4D97-AF65-F5344CB8AC3E}">
        <p14:creationId xmlns:p14="http://schemas.microsoft.com/office/powerpoint/2010/main" val="300403114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0C556E9-EF5B-4AC5-9FA0-369CDCEBCBF6}" type="slidenum">
              <a:rPr lang="tr-TR" smtClean="0"/>
              <a:t>‹#›</a:t>
            </a:fld>
            <a:endParaRPr lang="tr-TR"/>
          </a:p>
        </p:txBody>
      </p:sp>
    </p:spTree>
    <p:extLst>
      <p:ext uri="{BB962C8B-B14F-4D97-AF65-F5344CB8AC3E}">
        <p14:creationId xmlns:p14="http://schemas.microsoft.com/office/powerpoint/2010/main" val="2862725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4068CCB-B86F-4C47-8DE5-AEF74818F46D}" type="slidenum">
              <a:rPr lang="tr-TR" smtClean="0"/>
              <a:pPr/>
              <a:t>‹#›</a:t>
            </a:fld>
            <a:endParaRPr lang="tr-T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0C556E9-EF5B-4AC5-9FA0-369CDCEBCBF6}" type="slidenum">
              <a:rPr lang="tr-TR" smtClean="0"/>
              <a:t>‹#›</a:t>
            </a:fld>
            <a:endParaRPr lang="tr-TR"/>
          </a:p>
        </p:txBody>
      </p:sp>
    </p:spTree>
    <p:extLst>
      <p:ext uri="{BB962C8B-B14F-4D97-AF65-F5344CB8AC3E}">
        <p14:creationId xmlns:p14="http://schemas.microsoft.com/office/powerpoint/2010/main" val="250672575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C556E9-EF5B-4AC5-9FA0-369CDCEBCBF6}" type="slidenum">
              <a:rPr lang="tr-TR" smtClean="0"/>
              <a:t>‹#›</a:t>
            </a:fld>
            <a:endParaRPr lang="tr-TR"/>
          </a:p>
        </p:txBody>
      </p:sp>
    </p:spTree>
    <p:extLst>
      <p:ext uri="{BB962C8B-B14F-4D97-AF65-F5344CB8AC3E}">
        <p14:creationId xmlns:p14="http://schemas.microsoft.com/office/powerpoint/2010/main" val="237033229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C556E9-EF5B-4AC5-9FA0-369CDCEBCBF6}" type="slidenum">
              <a:rPr lang="tr-TR" smtClean="0"/>
              <a:t>‹#›</a:t>
            </a:fld>
            <a:endParaRPr lang="tr-TR"/>
          </a:p>
        </p:txBody>
      </p:sp>
    </p:spTree>
    <p:extLst>
      <p:ext uri="{BB962C8B-B14F-4D97-AF65-F5344CB8AC3E}">
        <p14:creationId xmlns:p14="http://schemas.microsoft.com/office/powerpoint/2010/main" val="428170828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BC93919-5922-48AF-A837-BF5ABDD71687}" type="slidenum">
              <a:rPr lang="tr-TR" smtClean="0"/>
              <a:t>‹#›</a:t>
            </a:fld>
            <a:endParaRPr lang="tr-TR"/>
          </a:p>
        </p:txBody>
      </p:sp>
    </p:spTree>
    <p:extLst>
      <p:ext uri="{BB962C8B-B14F-4D97-AF65-F5344CB8AC3E}">
        <p14:creationId xmlns:p14="http://schemas.microsoft.com/office/powerpoint/2010/main" val="274405894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BC93919-5922-48AF-A837-BF5ABDD71687}" type="slidenum">
              <a:rPr lang="tr-TR" smtClean="0"/>
              <a:t>‹#›</a:t>
            </a:fld>
            <a:endParaRPr lang="tr-TR"/>
          </a:p>
        </p:txBody>
      </p:sp>
    </p:spTree>
    <p:extLst>
      <p:ext uri="{BB962C8B-B14F-4D97-AF65-F5344CB8AC3E}">
        <p14:creationId xmlns:p14="http://schemas.microsoft.com/office/powerpoint/2010/main" val="191207648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BC93919-5922-48AF-A837-BF5ABDD71687}" type="slidenum">
              <a:rPr lang="tr-TR" smtClean="0"/>
              <a:t>‹#›</a:t>
            </a:fld>
            <a:endParaRPr lang="tr-TR"/>
          </a:p>
        </p:txBody>
      </p:sp>
    </p:spTree>
    <p:extLst>
      <p:ext uri="{BB962C8B-B14F-4D97-AF65-F5344CB8AC3E}">
        <p14:creationId xmlns:p14="http://schemas.microsoft.com/office/powerpoint/2010/main" val="418421689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BC93919-5922-48AF-A837-BF5ABDD71687}" type="slidenum">
              <a:rPr lang="tr-TR" smtClean="0"/>
              <a:t>‹#›</a:t>
            </a:fld>
            <a:endParaRPr lang="tr-TR"/>
          </a:p>
        </p:txBody>
      </p:sp>
    </p:spTree>
    <p:extLst>
      <p:ext uri="{BB962C8B-B14F-4D97-AF65-F5344CB8AC3E}">
        <p14:creationId xmlns:p14="http://schemas.microsoft.com/office/powerpoint/2010/main" val="53648711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BC93919-5922-48AF-A837-BF5ABDD71687}" type="slidenum">
              <a:rPr lang="tr-TR" smtClean="0"/>
              <a:t>‹#›</a:t>
            </a:fld>
            <a:endParaRPr lang="tr-TR"/>
          </a:p>
        </p:txBody>
      </p:sp>
    </p:spTree>
    <p:extLst>
      <p:ext uri="{BB962C8B-B14F-4D97-AF65-F5344CB8AC3E}">
        <p14:creationId xmlns:p14="http://schemas.microsoft.com/office/powerpoint/2010/main" val="128955637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BC93919-5922-48AF-A837-BF5ABDD71687}" type="slidenum">
              <a:rPr lang="tr-TR" smtClean="0"/>
              <a:t>‹#›</a:t>
            </a:fld>
            <a:endParaRPr lang="tr-TR"/>
          </a:p>
        </p:txBody>
      </p:sp>
    </p:spTree>
    <p:extLst>
      <p:ext uri="{BB962C8B-B14F-4D97-AF65-F5344CB8AC3E}">
        <p14:creationId xmlns:p14="http://schemas.microsoft.com/office/powerpoint/2010/main" val="420130571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BC93919-5922-48AF-A837-BF5ABDD71687}" type="slidenum">
              <a:rPr lang="tr-TR" smtClean="0"/>
              <a:t>‹#›</a:t>
            </a:fld>
            <a:endParaRPr lang="tr-TR"/>
          </a:p>
        </p:txBody>
      </p:sp>
    </p:spTree>
    <p:extLst>
      <p:ext uri="{BB962C8B-B14F-4D97-AF65-F5344CB8AC3E}">
        <p14:creationId xmlns:p14="http://schemas.microsoft.com/office/powerpoint/2010/main" val="261035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4068CCB-B86F-4C47-8DE5-AEF74818F46D}" type="slidenum">
              <a:rPr lang="tr-TR" smtClean="0"/>
              <a:pPr/>
              <a:t>‹#›</a:t>
            </a:fld>
            <a:endParaRPr lang="tr-T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BC93919-5922-48AF-A837-BF5ABDD71687}" type="slidenum">
              <a:rPr lang="tr-TR" smtClean="0"/>
              <a:t>‹#›</a:t>
            </a:fld>
            <a:endParaRPr lang="tr-TR"/>
          </a:p>
        </p:txBody>
      </p:sp>
    </p:spTree>
    <p:extLst>
      <p:ext uri="{BB962C8B-B14F-4D97-AF65-F5344CB8AC3E}">
        <p14:creationId xmlns:p14="http://schemas.microsoft.com/office/powerpoint/2010/main" val="288076042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BC93919-5922-48AF-A837-BF5ABDD71687}" type="slidenum">
              <a:rPr lang="tr-TR" smtClean="0"/>
              <a:t>‹#›</a:t>
            </a:fld>
            <a:endParaRPr lang="tr-TR"/>
          </a:p>
        </p:txBody>
      </p:sp>
    </p:spTree>
    <p:extLst>
      <p:ext uri="{BB962C8B-B14F-4D97-AF65-F5344CB8AC3E}">
        <p14:creationId xmlns:p14="http://schemas.microsoft.com/office/powerpoint/2010/main" val="3973168807"/>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BC93919-5922-48AF-A837-BF5ABDD71687}" type="slidenum">
              <a:rPr lang="tr-TR" smtClean="0"/>
              <a:t>‹#›</a:t>
            </a:fld>
            <a:endParaRPr lang="tr-TR"/>
          </a:p>
        </p:txBody>
      </p:sp>
    </p:spTree>
    <p:extLst>
      <p:ext uri="{BB962C8B-B14F-4D97-AF65-F5344CB8AC3E}">
        <p14:creationId xmlns:p14="http://schemas.microsoft.com/office/powerpoint/2010/main" val="133252395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BC93919-5922-48AF-A837-BF5ABDD71687}" type="slidenum">
              <a:rPr lang="tr-TR" smtClean="0"/>
              <a:t>‹#›</a:t>
            </a:fld>
            <a:endParaRPr lang="tr-TR"/>
          </a:p>
        </p:txBody>
      </p:sp>
    </p:spTree>
    <p:extLst>
      <p:ext uri="{BB962C8B-B14F-4D97-AF65-F5344CB8AC3E}">
        <p14:creationId xmlns:p14="http://schemas.microsoft.com/office/powerpoint/2010/main" val="266250263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FC10357-A39D-49C9-9C4E-D470B16621A0}" type="slidenum">
              <a:rPr lang="tr-TR" smtClean="0"/>
              <a:t>‹#›</a:t>
            </a:fld>
            <a:endParaRPr lang="tr-TR"/>
          </a:p>
        </p:txBody>
      </p:sp>
    </p:spTree>
    <p:extLst>
      <p:ext uri="{BB962C8B-B14F-4D97-AF65-F5344CB8AC3E}">
        <p14:creationId xmlns:p14="http://schemas.microsoft.com/office/powerpoint/2010/main" val="23727181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FC10357-A39D-49C9-9C4E-D470B16621A0}" type="slidenum">
              <a:rPr lang="tr-TR" smtClean="0"/>
              <a:t>‹#›</a:t>
            </a:fld>
            <a:endParaRPr lang="tr-TR"/>
          </a:p>
        </p:txBody>
      </p:sp>
    </p:spTree>
    <p:extLst>
      <p:ext uri="{BB962C8B-B14F-4D97-AF65-F5344CB8AC3E}">
        <p14:creationId xmlns:p14="http://schemas.microsoft.com/office/powerpoint/2010/main" val="2218907544"/>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FC10357-A39D-49C9-9C4E-D470B16621A0}" type="slidenum">
              <a:rPr lang="tr-TR" smtClean="0"/>
              <a:t>‹#›</a:t>
            </a:fld>
            <a:endParaRPr lang="tr-TR"/>
          </a:p>
        </p:txBody>
      </p:sp>
    </p:spTree>
    <p:extLst>
      <p:ext uri="{BB962C8B-B14F-4D97-AF65-F5344CB8AC3E}">
        <p14:creationId xmlns:p14="http://schemas.microsoft.com/office/powerpoint/2010/main" val="610779873"/>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FC10357-A39D-49C9-9C4E-D470B16621A0}" type="slidenum">
              <a:rPr lang="tr-TR" smtClean="0"/>
              <a:t>‹#›</a:t>
            </a:fld>
            <a:endParaRPr lang="tr-TR"/>
          </a:p>
        </p:txBody>
      </p:sp>
    </p:spTree>
    <p:extLst>
      <p:ext uri="{BB962C8B-B14F-4D97-AF65-F5344CB8AC3E}">
        <p14:creationId xmlns:p14="http://schemas.microsoft.com/office/powerpoint/2010/main" val="250307798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FC10357-A39D-49C9-9C4E-D470B16621A0}" type="slidenum">
              <a:rPr lang="tr-TR" smtClean="0"/>
              <a:t>‹#›</a:t>
            </a:fld>
            <a:endParaRPr lang="tr-TR"/>
          </a:p>
        </p:txBody>
      </p:sp>
    </p:spTree>
    <p:extLst>
      <p:ext uri="{BB962C8B-B14F-4D97-AF65-F5344CB8AC3E}">
        <p14:creationId xmlns:p14="http://schemas.microsoft.com/office/powerpoint/2010/main" val="3333481625"/>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FC10357-A39D-49C9-9C4E-D470B16621A0}" type="slidenum">
              <a:rPr lang="tr-TR" smtClean="0"/>
              <a:t>‹#›</a:t>
            </a:fld>
            <a:endParaRPr lang="tr-TR"/>
          </a:p>
        </p:txBody>
      </p:sp>
    </p:spTree>
    <p:extLst>
      <p:ext uri="{BB962C8B-B14F-4D97-AF65-F5344CB8AC3E}">
        <p14:creationId xmlns:p14="http://schemas.microsoft.com/office/powerpoint/2010/main" val="12214960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4068CCB-B86F-4C47-8DE5-AEF74818F46D}" type="slidenum">
              <a:rPr lang="tr-TR" smtClean="0"/>
              <a:pPr/>
              <a:t>‹#›</a:t>
            </a:fld>
            <a:endParaRPr lang="tr-T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FC10357-A39D-49C9-9C4E-D470B16621A0}" type="slidenum">
              <a:rPr lang="tr-TR" smtClean="0"/>
              <a:t>‹#›</a:t>
            </a:fld>
            <a:endParaRPr lang="tr-TR"/>
          </a:p>
        </p:txBody>
      </p:sp>
    </p:spTree>
    <p:extLst>
      <p:ext uri="{BB962C8B-B14F-4D97-AF65-F5344CB8AC3E}">
        <p14:creationId xmlns:p14="http://schemas.microsoft.com/office/powerpoint/2010/main" val="332605827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FC10357-A39D-49C9-9C4E-D470B16621A0}" type="slidenum">
              <a:rPr lang="tr-TR" smtClean="0"/>
              <a:t>‹#›</a:t>
            </a:fld>
            <a:endParaRPr lang="tr-TR"/>
          </a:p>
        </p:txBody>
      </p:sp>
    </p:spTree>
    <p:extLst>
      <p:ext uri="{BB962C8B-B14F-4D97-AF65-F5344CB8AC3E}">
        <p14:creationId xmlns:p14="http://schemas.microsoft.com/office/powerpoint/2010/main" val="390060467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FC10357-A39D-49C9-9C4E-D470B16621A0}" type="slidenum">
              <a:rPr lang="tr-TR" smtClean="0"/>
              <a:t>‹#›</a:t>
            </a:fld>
            <a:endParaRPr lang="tr-TR"/>
          </a:p>
        </p:txBody>
      </p:sp>
    </p:spTree>
    <p:extLst>
      <p:ext uri="{BB962C8B-B14F-4D97-AF65-F5344CB8AC3E}">
        <p14:creationId xmlns:p14="http://schemas.microsoft.com/office/powerpoint/2010/main" val="3081598302"/>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FC10357-A39D-49C9-9C4E-D470B16621A0}" type="slidenum">
              <a:rPr lang="tr-TR" smtClean="0"/>
              <a:t>‹#›</a:t>
            </a:fld>
            <a:endParaRPr lang="tr-TR"/>
          </a:p>
        </p:txBody>
      </p:sp>
    </p:spTree>
    <p:extLst>
      <p:ext uri="{BB962C8B-B14F-4D97-AF65-F5344CB8AC3E}">
        <p14:creationId xmlns:p14="http://schemas.microsoft.com/office/powerpoint/2010/main" val="2475485471"/>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FC10357-A39D-49C9-9C4E-D470B16621A0}" type="slidenum">
              <a:rPr lang="tr-TR" smtClean="0"/>
              <a:t>‹#›</a:t>
            </a:fld>
            <a:endParaRPr lang="tr-TR"/>
          </a:p>
        </p:txBody>
      </p:sp>
    </p:spTree>
    <p:extLst>
      <p:ext uri="{BB962C8B-B14F-4D97-AF65-F5344CB8AC3E}">
        <p14:creationId xmlns:p14="http://schemas.microsoft.com/office/powerpoint/2010/main" val="178469964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ECE1EA-4AF6-4C23-A7C8-52180ED3658F}" type="slidenum">
              <a:rPr lang="tr-TR" smtClean="0"/>
              <a:t>‹#›</a:t>
            </a:fld>
            <a:endParaRPr lang="tr-TR"/>
          </a:p>
        </p:txBody>
      </p:sp>
    </p:spTree>
    <p:extLst>
      <p:ext uri="{BB962C8B-B14F-4D97-AF65-F5344CB8AC3E}">
        <p14:creationId xmlns:p14="http://schemas.microsoft.com/office/powerpoint/2010/main" val="186124245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ECE1EA-4AF6-4C23-A7C8-52180ED3658F}" type="slidenum">
              <a:rPr lang="tr-TR" smtClean="0"/>
              <a:t>‹#›</a:t>
            </a:fld>
            <a:endParaRPr lang="tr-TR"/>
          </a:p>
        </p:txBody>
      </p:sp>
    </p:spTree>
    <p:extLst>
      <p:ext uri="{BB962C8B-B14F-4D97-AF65-F5344CB8AC3E}">
        <p14:creationId xmlns:p14="http://schemas.microsoft.com/office/powerpoint/2010/main" val="1829391104"/>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ECE1EA-4AF6-4C23-A7C8-52180ED3658F}" type="slidenum">
              <a:rPr lang="tr-TR" smtClean="0"/>
              <a:t>‹#›</a:t>
            </a:fld>
            <a:endParaRPr lang="tr-TR"/>
          </a:p>
        </p:txBody>
      </p:sp>
    </p:spTree>
    <p:extLst>
      <p:ext uri="{BB962C8B-B14F-4D97-AF65-F5344CB8AC3E}">
        <p14:creationId xmlns:p14="http://schemas.microsoft.com/office/powerpoint/2010/main" val="318996891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ECE1EA-4AF6-4C23-A7C8-52180ED3658F}" type="slidenum">
              <a:rPr lang="tr-TR" smtClean="0"/>
              <a:t>‹#›</a:t>
            </a:fld>
            <a:endParaRPr lang="tr-TR"/>
          </a:p>
        </p:txBody>
      </p:sp>
    </p:spTree>
    <p:extLst>
      <p:ext uri="{BB962C8B-B14F-4D97-AF65-F5344CB8AC3E}">
        <p14:creationId xmlns:p14="http://schemas.microsoft.com/office/powerpoint/2010/main" val="131517417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0ECE1EA-4AF6-4C23-A7C8-52180ED3658F}" type="slidenum">
              <a:rPr lang="tr-TR" smtClean="0"/>
              <a:t>‹#›</a:t>
            </a:fld>
            <a:endParaRPr lang="tr-TR"/>
          </a:p>
        </p:txBody>
      </p:sp>
    </p:spTree>
    <p:extLst>
      <p:ext uri="{BB962C8B-B14F-4D97-AF65-F5344CB8AC3E}">
        <p14:creationId xmlns:p14="http://schemas.microsoft.com/office/powerpoint/2010/main" val="21204687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4068CCB-B86F-4C47-8DE5-AEF74818F46D}" type="slidenum">
              <a:rPr lang="tr-TR" smtClean="0"/>
              <a:pPr/>
              <a:t>‹#›</a:t>
            </a:fld>
            <a:endParaRPr lang="tr-T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0ECE1EA-4AF6-4C23-A7C8-52180ED3658F}" type="slidenum">
              <a:rPr lang="tr-TR" smtClean="0"/>
              <a:t>‹#›</a:t>
            </a:fld>
            <a:endParaRPr lang="tr-TR"/>
          </a:p>
        </p:txBody>
      </p:sp>
    </p:spTree>
    <p:extLst>
      <p:ext uri="{BB962C8B-B14F-4D97-AF65-F5344CB8AC3E}">
        <p14:creationId xmlns:p14="http://schemas.microsoft.com/office/powerpoint/2010/main" val="227654735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0ECE1EA-4AF6-4C23-A7C8-52180ED3658F}" type="slidenum">
              <a:rPr lang="tr-TR" smtClean="0"/>
              <a:t>‹#›</a:t>
            </a:fld>
            <a:endParaRPr lang="tr-TR"/>
          </a:p>
        </p:txBody>
      </p:sp>
    </p:spTree>
    <p:extLst>
      <p:ext uri="{BB962C8B-B14F-4D97-AF65-F5344CB8AC3E}">
        <p14:creationId xmlns:p14="http://schemas.microsoft.com/office/powerpoint/2010/main" val="908276956"/>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ECE1EA-4AF6-4C23-A7C8-52180ED3658F}" type="slidenum">
              <a:rPr lang="tr-TR" smtClean="0"/>
              <a:t>‹#›</a:t>
            </a:fld>
            <a:endParaRPr lang="tr-TR"/>
          </a:p>
        </p:txBody>
      </p:sp>
    </p:spTree>
    <p:extLst>
      <p:ext uri="{BB962C8B-B14F-4D97-AF65-F5344CB8AC3E}">
        <p14:creationId xmlns:p14="http://schemas.microsoft.com/office/powerpoint/2010/main" val="1287161475"/>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ECE1EA-4AF6-4C23-A7C8-52180ED3658F}" type="slidenum">
              <a:rPr lang="tr-TR" smtClean="0"/>
              <a:t>‹#›</a:t>
            </a:fld>
            <a:endParaRPr lang="tr-TR"/>
          </a:p>
        </p:txBody>
      </p:sp>
    </p:spTree>
    <p:extLst>
      <p:ext uri="{BB962C8B-B14F-4D97-AF65-F5344CB8AC3E}">
        <p14:creationId xmlns:p14="http://schemas.microsoft.com/office/powerpoint/2010/main" val="3902962546"/>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ECE1EA-4AF6-4C23-A7C8-52180ED3658F}" type="slidenum">
              <a:rPr lang="tr-TR" smtClean="0"/>
              <a:t>‹#›</a:t>
            </a:fld>
            <a:endParaRPr lang="tr-TR"/>
          </a:p>
        </p:txBody>
      </p:sp>
    </p:spTree>
    <p:extLst>
      <p:ext uri="{BB962C8B-B14F-4D97-AF65-F5344CB8AC3E}">
        <p14:creationId xmlns:p14="http://schemas.microsoft.com/office/powerpoint/2010/main" val="385228328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ECE1EA-4AF6-4C23-A7C8-52180ED3658F}" type="slidenum">
              <a:rPr lang="tr-TR" smtClean="0"/>
              <a:t>‹#›</a:t>
            </a:fld>
            <a:endParaRPr lang="tr-TR"/>
          </a:p>
        </p:txBody>
      </p:sp>
    </p:spTree>
    <p:extLst>
      <p:ext uri="{BB962C8B-B14F-4D97-AF65-F5344CB8AC3E}">
        <p14:creationId xmlns:p14="http://schemas.microsoft.com/office/powerpoint/2010/main" val="2917881943"/>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AC3CD4-5150-4057-8F4B-814CF2AAE6F1}" type="slidenum">
              <a:rPr lang="tr-TR" smtClean="0"/>
              <a:t>‹#›</a:t>
            </a:fld>
            <a:endParaRPr lang="tr-TR"/>
          </a:p>
        </p:txBody>
      </p:sp>
    </p:spTree>
    <p:extLst>
      <p:ext uri="{BB962C8B-B14F-4D97-AF65-F5344CB8AC3E}">
        <p14:creationId xmlns:p14="http://schemas.microsoft.com/office/powerpoint/2010/main" val="251612281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AC3CD4-5150-4057-8F4B-814CF2AAE6F1}" type="slidenum">
              <a:rPr lang="tr-TR" smtClean="0"/>
              <a:t>‹#›</a:t>
            </a:fld>
            <a:endParaRPr lang="tr-TR"/>
          </a:p>
        </p:txBody>
      </p:sp>
    </p:spTree>
    <p:extLst>
      <p:ext uri="{BB962C8B-B14F-4D97-AF65-F5344CB8AC3E}">
        <p14:creationId xmlns:p14="http://schemas.microsoft.com/office/powerpoint/2010/main" val="306138498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AC3CD4-5150-4057-8F4B-814CF2AAE6F1}" type="slidenum">
              <a:rPr lang="tr-TR" smtClean="0"/>
              <a:t>‹#›</a:t>
            </a:fld>
            <a:endParaRPr lang="tr-TR"/>
          </a:p>
        </p:txBody>
      </p:sp>
    </p:spTree>
    <p:extLst>
      <p:ext uri="{BB962C8B-B14F-4D97-AF65-F5344CB8AC3E}">
        <p14:creationId xmlns:p14="http://schemas.microsoft.com/office/powerpoint/2010/main" val="105696647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AC3CD4-5150-4057-8F4B-814CF2AAE6F1}" type="slidenum">
              <a:rPr lang="tr-TR" smtClean="0"/>
              <a:t>‹#›</a:t>
            </a:fld>
            <a:endParaRPr lang="tr-TR"/>
          </a:p>
        </p:txBody>
      </p:sp>
    </p:spTree>
    <p:extLst>
      <p:ext uri="{BB962C8B-B14F-4D97-AF65-F5344CB8AC3E}">
        <p14:creationId xmlns:p14="http://schemas.microsoft.com/office/powerpoint/2010/main" val="2006581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4068CCB-B86F-4C47-8DE5-AEF74818F46D}" type="slidenum">
              <a:rPr lang="tr-TR" smtClean="0"/>
              <a:pPr/>
              <a:t>‹#›</a:t>
            </a:fld>
            <a:endParaRPr lang="tr-T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7AC3CD4-5150-4057-8F4B-814CF2AAE6F1}" type="slidenum">
              <a:rPr lang="tr-TR" smtClean="0"/>
              <a:t>‹#›</a:t>
            </a:fld>
            <a:endParaRPr lang="tr-TR"/>
          </a:p>
        </p:txBody>
      </p:sp>
    </p:spTree>
    <p:extLst>
      <p:ext uri="{BB962C8B-B14F-4D97-AF65-F5344CB8AC3E}">
        <p14:creationId xmlns:p14="http://schemas.microsoft.com/office/powerpoint/2010/main" val="393864489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7AC3CD4-5150-4057-8F4B-814CF2AAE6F1}" type="slidenum">
              <a:rPr lang="tr-TR" smtClean="0"/>
              <a:t>‹#›</a:t>
            </a:fld>
            <a:endParaRPr lang="tr-TR"/>
          </a:p>
        </p:txBody>
      </p:sp>
    </p:spTree>
    <p:extLst>
      <p:ext uri="{BB962C8B-B14F-4D97-AF65-F5344CB8AC3E}">
        <p14:creationId xmlns:p14="http://schemas.microsoft.com/office/powerpoint/2010/main" val="38534381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7AC3CD4-5150-4057-8F4B-814CF2AAE6F1}" type="slidenum">
              <a:rPr lang="tr-TR" smtClean="0"/>
              <a:t>‹#›</a:t>
            </a:fld>
            <a:endParaRPr lang="tr-TR"/>
          </a:p>
        </p:txBody>
      </p:sp>
    </p:spTree>
    <p:extLst>
      <p:ext uri="{BB962C8B-B14F-4D97-AF65-F5344CB8AC3E}">
        <p14:creationId xmlns:p14="http://schemas.microsoft.com/office/powerpoint/2010/main" val="4030587563"/>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AC3CD4-5150-4057-8F4B-814CF2AAE6F1}" type="slidenum">
              <a:rPr lang="tr-TR" smtClean="0"/>
              <a:t>‹#›</a:t>
            </a:fld>
            <a:endParaRPr lang="tr-TR"/>
          </a:p>
        </p:txBody>
      </p:sp>
    </p:spTree>
    <p:extLst>
      <p:ext uri="{BB962C8B-B14F-4D97-AF65-F5344CB8AC3E}">
        <p14:creationId xmlns:p14="http://schemas.microsoft.com/office/powerpoint/2010/main" val="417110882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AC3CD4-5150-4057-8F4B-814CF2AAE6F1}" type="slidenum">
              <a:rPr lang="tr-TR" smtClean="0"/>
              <a:t>‹#›</a:t>
            </a:fld>
            <a:endParaRPr lang="tr-TR"/>
          </a:p>
        </p:txBody>
      </p:sp>
    </p:spTree>
    <p:extLst>
      <p:ext uri="{BB962C8B-B14F-4D97-AF65-F5344CB8AC3E}">
        <p14:creationId xmlns:p14="http://schemas.microsoft.com/office/powerpoint/2010/main" val="3704533708"/>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AC3CD4-5150-4057-8F4B-814CF2AAE6F1}" type="slidenum">
              <a:rPr lang="tr-TR" smtClean="0"/>
              <a:t>‹#›</a:t>
            </a:fld>
            <a:endParaRPr lang="tr-TR"/>
          </a:p>
        </p:txBody>
      </p:sp>
    </p:spTree>
    <p:extLst>
      <p:ext uri="{BB962C8B-B14F-4D97-AF65-F5344CB8AC3E}">
        <p14:creationId xmlns:p14="http://schemas.microsoft.com/office/powerpoint/2010/main" val="2736572348"/>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AC3CD4-5150-4057-8F4B-814CF2AAE6F1}" type="slidenum">
              <a:rPr lang="tr-TR" smtClean="0"/>
              <a:t>‹#›</a:t>
            </a:fld>
            <a:endParaRPr lang="tr-TR"/>
          </a:p>
        </p:txBody>
      </p:sp>
    </p:spTree>
    <p:extLst>
      <p:ext uri="{BB962C8B-B14F-4D97-AF65-F5344CB8AC3E}">
        <p14:creationId xmlns:p14="http://schemas.microsoft.com/office/powerpoint/2010/main" val="3141029419"/>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ECC113-9F6B-44CB-81E6-AFEEFBF0017B}" type="slidenum">
              <a:rPr lang="tr-TR" smtClean="0"/>
              <a:t>‹#›</a:t>
            </a:fld>
            <a:endParaRPr lang="tr-TR"/>
          </a:p>
        </p:txBody>
      </p:sp>
    </p:spTree>
    <p:extLst>
      <p:ext uri="{BB962C8B-B14F-4D97-AF65-F5344CB8AC3E}">
        <p14:creationId xmlns:p14="http://schemas.microsoft.com/office/powerpoint/2010/main" val="426831517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ECC113-9F6B-44CB-81E6-AFEEFBF0017B}" type="slidenum">
              <a:rPr lang="tr-TR" smtClean="0"/>
              <a:t>‹#›</a:t>
            </a:fld>
            <a:endParaRPr lang="tr-TR"/>
          </a:p>
        </p:txBody>
      </p:sp>
    </p:spTree>
    <p:extLst>
      <p:ext uri="{BB962C8B-B14F-4D97-AF65-F5344CB8AC3E}">
        <p14:creationId xmlns:p14="http://schemas.microsoft.com/office/powerpoint/2010/main" val="3120227169"/>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ECC113-9F6B-44CB-81E6-AFEEFBF0017B}" type="slidenum">
              <a:rPr lang="tr-TR" smtClean="0"/>
              <a:t>‹#›</a:t>
            </a:fld>
            <a:endParaRPr lang="tr-TR"/>
          </a:p>
        </p:txBody>
      </p:sp>
    </p:spTree>
    <p:extLst>
      <p:ext uri="{BB962C8B-B14F-4D97-AF65-F5344CB8AC3E}">
        <p14:creationId xmlns:p14="http://schemas.microsoft.com/office/powerpoint/2010/main" val="265504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C6EDE7D-4502-469B-AD5D-DF20BE7B7819}" type="slidenum">
              <a:rPr lang="tr-TR" smtClean="0"/>
              <a:t>‹#›</a:t>
            </a:fld>
            <a:endParaRPr lang="tr-TR"/>
          </a:p>
        </p:txBody>
      </p:sp>
    </p:spTree>
    <p:extLst>
      <p:ext uri="{BB962C8B-B14F-4D97-AF65-F5344CB8AC3E}">
        <p14:creationId xmlns:p14="http://schemas.microsoft.com/office/powerpoint/2010/main" val="3054558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4068CCB-B86F-4C47-8DE5-AEF74818F46D}" type="slidenum">
              <a:rPr lang="tr-TR" smtClean="0"/>
              <a:pPr/>
              <a:t>‹#›</a:t>
            </a:fld>
            <a:endParaRPr lang="tr-T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8ECC113-9F6B-44CB-81E6-AFEEFBF0017B}" type="slidenum">
              <a:rPr lang="tr-TR" smtClean="0"/>
              <a:t>‹#›</a:t>
            </a:fld>
            <a:endParaRPr lang="tr-TR"/>
          </a:p>
        </p:txBody>
      </p:sp>
    </p:spTree>
    <p:extLst>
      <p:ext uri="{BB962C8B-B14F-4D97-AF65-F5344CB8AC3E}">
        <p14:creationId xmlns:p14="http://schemas.microsoft.com/office/powerpoint/2010/main" val="109610613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8ECC113-9F6B-44CB-81E6-AFEEFBF0017B}" type="slidenum">
              <a:rPr lang="tr-TR" smtClean="0"/>
              <a:t>‹#›</a:t>
            </a:fld>
            <a:endParaRPr lang="tr-TR"/>
          </a:p>
        </p:txBody>
      </p:sp>
    </p:spTree>
    <p:extLst>
      <p:ext uri="{BB962C8B-B14F-4D97-AF65-F5344CB8AC3E}">
        <p14:creationId xmlns:p14="http://schemas.microsoft.com/office/powerpoint/2010/main" val="1889036406"/>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8ECC113-9F6B-44CB-81E6-AFEEFBF0017B}" type="slidenum">
              <a:rPr lang="tr-TR" smtClean="0"/>
              <a:t>‹#›</a:t>
            </a:fld>
            <a:endParaRPr lang="tr-TR"/>
          </a:p>
        </p:txBody>
      </p:sp>
    </p:spTree>
    <p:extLst>
      <p:ext uri="{BB962C8B-B14F-4D97-AF65-F5344CB8AC3E}">
        <p14:creationId xmlns:p14="http://schemas.microsoft.com/office/powerpoint/2010/main" val="52720919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8ECC113-9F6B-44CB-81E6-AFEEFBF0017B}" type="slidenum">
              <a:rPr lang="tr-TR" smtClean="0"/>
              <a:t>‹#›</a:t>
            </a:fld>
            <a:endParaRPr lang="tr-TR"/>
          </a:p>
        </p:txBody>
      </p:sp>
    </p:spTree>
    <p:extLst>
      <p:ext uri="{BB962C8B-B14F-4D97-AF65-F5344CB8AC3E}">
        <p14:creationId xmlns:p14="http://schemas.microsoft.com/office/powerpoint/2010/main" val="327932348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8ECC113-9F6B-44CB-81E6-AFEEFBF0017B}" type="slidenum">
              <a:rPr lang="tr-TR" smtClean="0"/>
              <a:t>‹#›</a:t>
            </a:fld>
            <a:endParaRPr lang="tr-TR"/>
          </a:p>
        </p:txBody>
      </p:sp>
    </p:spTree>
    <p:extLst>
      <p:ext uri="{BB962C8B-B14F-4D97-AF65-F5344CB8AC3E}">
        <p14:creationId xmlns:p14="http://schemas.microsoft.com/office/powerpoint/2010/main" val="376836082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8ECC113-9F6B-44CB-81E6-AFEEFBF0017B}" type="slidenum">
              <a:rPr lang="tr-TR" smtClean="0"/>
              <a:t>‹#›</a:t>
            </a:fld>
            <a:endParaRPr lang="tr-TR"/>
          </a:p>
        </p:txBody>
      </p:sp>
    </p:spTree>
    <p:extLst>
      <p:ext uri="{BB962C8B-B14F-4D97-AF65-F5344CB8AC3E}">
        <p14:creationId xmlns:p14="http://schemas.microsoft.com/office/powerpoint/2010/main" val="14597011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ECC113-9F6B-44CB-81E6-AFEEFBF0017B}" type="slidenum">
              <a:rPr lang="tr-TR" smtClean="0"/>
              <a:t>‹#›</a:t>
            </a:fld>
            <a:endParaRPr lang="tr-TR"/>
          </a:p>
        </p:txBody>
      </p:sp>
    </p:spTree>
    <p:extLst>
      <p:ext uri="{BB962C8B-B14F-4D97-AF65-F5344CB8AC3E}">
        <p14:creationId xmlns:p14="http://schemas.microsoft.com/office/powerpoint/2010/main" val="882747873"/>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ECC113-9F6B-44CB-81E6-AFEEFBF0017B}" type="slidenum">
              <a:rPr lang="tr-TR" smtClean="0"/>
              <a:t>‹#›</a:t>
            </a:fld>
            <a:endParaRPr lang="tr-TR"/>
          </a:p>
        </p:txBody>
      </p:sp>
    </p:spTree>
    <p:extLst>
      <p:ext uri="{BB962C8B-B14F-4D97-AF65-F5344CB8AC3E}">
        <p14:creationId xmlns:p14="http://schemas.microsoft.com/office/powerpoint/2010/main" val="2449314562"/>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A7F7B1-3796-49FC-8EC6-DFE4187AA616}" type="slidenum">
              <a:rPr lang="tr-TR" smtClean="0"/>
              <a:t>‹#›</a:t>
            </a:fld>
            <a:endParaRPr lang="tr-TR"/>
          </a:p>
        </p:txBody>
      </p:sp>
    </p:spTree>
    <p:extLst>
      <p:ext uri="{BB962C8B-B14F-4D97-AF65-F5344CB8AC3E}">
        <p14:creationId xmlns:p14="http://schemas.microsoft.com/office/powerpoint/2010/main" val="1509957750"/>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A7F7B1-3796-49FC-8EC6-DFE4187AA616}" type="slidenum">
              <a:rPr lang="tr-TR" smtClean="0"/>
              <a:t>‹#›</a:t>
            </a:fld>
            <a:endParaRPr lang="tr-TR"/>
          </a:p>
        </p:txBody>
      </p:sp>
    </p:spTree>
    <p:extLst>
      <p:ext uri="{BB962C8B-B14F-4D97-AF65-F5344CB8AC3E}">
        <p14:creationId xmlns:p14="http://schemas.microsoft.com/office/powerpoint/2010/main" val="3831536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4068CCB-B86F-4C47-8DE5-AEF74818F46D}" type="slidenum">
              <a:rPr lang="tr-TR" smtClean="0"/>
              <a:pPr/>
              <a:t>‹#›</a:t>
            </a:fld>
            <a:endParaRPr lang="tr-TR"/>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A7F7B1-3796-49FC-8EC6-DFE4187AA616}" type="slidenum">
              <a:rPr lang="tr-TR" smtClean="0"/>
              <a:t>‹#›</a:t>
            </a:fld>
            <a:endParaRPr lang="tr-TR"/>
          </a:p>
        </p:txBody>
      </p:sp>
    </p:spTree>
    <p:extLst>
      <p:ext uri="{BB962C8B-B14F-4D97-AF65-F5344CB8AC3E}">
        <p14:creationId xmlns:p14="http://schemas.microsoft.com/office/powerpoint/2010/main" val="351381787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9A7F7B1-3796-49FC-8EC6-DFE4187AA616}" type="slidenum">
              <a:rPr lang="tr-TR" smtClean="0"/>
              <a:t>‹#›</a:t>
            </a:fld>
            <a:endParaRPr lang="tr-TR"/>
          </a:p>
        </p:txBody>
      </p:sp>
    </p:spTree>
    <p:extLst>
      <p:ext uri="{BB962C8B-B14F-4D97-AF65-F5344CB8AC3E}">
        <p14:creationId xmlns:p14="http://schemas.microsoft.com/office/powerpoint/2010/main" val="32643095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9A7F7B1-3796-49FC-8EC6-DFE4187AA616}" type="slidenum">
              <a:rPr lang="tr-TR" smtClean="0"/>
              <a:t>‹#›</a:t>
            </a:fld>
            <a:endParaRPr lang="tr-TR"/>
          </a:p>
        </p:txBody>
      </p:sp>
    </p:spTree>
    <p:extLst>
      <p:ext uri="{BB962C8B-B14F-4D97-AF65-F5344CB8AC3E}">
        <p14:creationId xmlns:p14="http://schemas.microsoft.com/office/powerpoint/2010/main" val="1770652652"/>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9A7F7B1-3796-49FC-8EC6-DFE4187AA616}" type="slidenum">
              <a:rPr lang="tr-TR" smtClean="0"/>
              <a:t>‹#›</a:t>
            </a:fld>
            <a:endParaRPr lang="tr-TR"/>
          </a:p>
        </p:txBody>
      </p:sp>
    </p:spTree>
    <p:extLst>
      <p:ext uri="{BB962C8B-B14F-4D97-AF65-F5344CB8AC3E}">
        <p14:creationId xmlns:p14="http://schemas.microsoft.com/office/powerpoint/2010/main" val="3520589490"/>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9A7F7B1-3796-49FC-8EC6-DFE4187AA616}" type="slidenum">
              <a:rPr lang="tr-TR" smtClean="0"/>
              <a:t>‹#›</a:t>
            </a:fld>
            <a:endParaRPr lang="tr-TR"/>
          </a:p>
        </p:txBody>
      </p:sp>
    </p:spTree>
    <p:extLst>
      <p:ext uri="{BB962C8B-B14F-4D97-AF65-F5344CB8AC3E}">
        <p14:creationId xmlns:p14="http://schemas.microsoft.com/office/powerpoint/2010/main" val="975042121"/>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9A7F7B1-3796-49FC-8EC6-DFE4187AA616}" type="slidenum">
              <a:rPr lang="tr-TR" smtClean="0"/>
              <a:t>‹#›</a:t>
            </a:fld>
            <a:endParaRPr lang="tr-TR"/>
          </a:p>
        </p:txBody>
      </p:sp>
    </p:spTree>
    <p:extLst>
      <p:ext uri="{BB962C8B-B14F-4D97-AF65-F5344CB8AC3E}">
        <p14:creationId xmlns:p14="http://schemas.microsoft.com/office/powerpoint/2010/main" val="171049512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9A7F7B1-3796-49FC-8EC6-DFE4187AA616}" type="slidenum">
              <a:rPr lang="tr-TR" smtClean="0"/>
              <a:t>‹#›</a:t>
            </a:fld>
            <a:endParaRPr lang="tr-TR"/>
          </a:p>
        </p:txBody>
      </p:sp>
    </p:spTree>
    <p:extLst>
      <p:ext uri="{BB962C8B-B14F-4D97-AF65-F5344CB8AC3E}">
        <p14:creationId xmlns:p14="http://schemas.microsoft.com/office/powerpoint/2010/main" val="608550554"/>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A7F7B1-3796-49FC-8EC6-DFE4187AA616}" type="slidenum">
              <a:rPr lang="tr-TR" smtClean="0"/>
              <a:t>‹#›</a:t>
            </a:fld>
            <a:endParaRPr lang="tr-TR"/>
          </a:p>
        </p:txBody>
      </p:sp>
    </p:spTree>
    <p:extLst>
      <p:ext uri="{BB962C8B-B14F-4D97-AF65-F5344CB8AC3E}">
        <p14:creationId xmlns:p14="http://schemas.microsoft.com/office/powerpoint/2010/main" val="1043885191"/>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A7F7B1-3796-49FC-8EC6-DFE4187AA616}" type="slidenum">
              <a:rPr lang="tr-TR" smtClean="0"/>
              <a:t>‹#›</a:t>
            </a:fld>
            <a:endParaRPr lang="tr-TR"/>
          </a:p>
        </p:txBody>
      </p:sp>
    </p:spTree>
    <p:extLst>
      <p:ext uri="{BB962C8B-B14F-4D97-AF65-F5344CB8AC3E}">
        <p14:creationId xmlns:p14="http://schemas.microsoft.com/office/powerpoint/2010/main" val="664204644"/>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3E9F03-505B-44DE-8653-C0B47810E5F4}" type="slidenum">
              <a:rPr lang="tr-TR" smtClean="0"/>
              <a:t>‹#›</a:t>
            </a:fld>
            <a:endParaRPr lang="tr-TR"/>
          </a:p>
        </p:txBody>
      </p:sp>
    </p:spTree>
    <p:extLst>
      <p:ext uri="{BB962C8B-B14F-4D97-AF65-F5344CB8AC3E}">
        <p14:creationId xmlns:p14="http://schemas.microsoft.com/office/powerpoint/2010/main" val="28607047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4068CCB-B86F-4C47-8DE5-AEF74818F46D}" type="slidenum">
              <a:rPr lang="tr-TR" smtClean="0"/>
              <a:pPr/>
              <a:t>‹#›</a:t>
            </a:fld>
            <a:endParaRPr lang="tr-TR"/>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3E9F03-505B-44DE-8653-C0B47810E5F4}" type="slidenum">
              <a:rPr lang="tr-TR" smtClean="0"/>
              <a:t>‹#›</a:t>
            </a:fld>
            <a:endParaRPr lang="tr-TR"/>
          </a:p>
        </p:txBody>
      </p:sp>
    </p:spTree>
    <p:extLst>
      <p:ext uri="{BB962C8B-B14F-4D97-AF65-F5344CB8AC3E}">
        <p14:creationId xmlns:p14="http://schemas.microsoft.com/office/powerpoint/2010/main" val="2203877671"/>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3E9F03-505B-44DE-8653-C0B47810E5F4}" type="slidenum">
              <a:rPr lang="tr-TR" smtClean="0"/>
              <a:t>‹#›</a:t>
            </a:fld>
            <a:endParaRPr lang="tr-TR"/>
          </a:p>
        </p:txBody>
      </p:sp>
    </p:spTree>
    <p:extLst>
      <p:ext uri="{BB962C8B-B14F-4D97-AF65-F5344CB8AC3E}">
        <p14:creationId xmlns:p14="http://schemas.microsoft.com/office/powerpoint/2010/main" val="3505053571"/>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3E9F03-505B-44DE-8653-C0B47810E5F4}" type="slidenum">
              <a:rPr lang="tr-TR" smtClean="0"/>
              <a:t>‹#›</a:t>
            </a:fld>
            <a:endParaRPr lang="tr-TR"/>
          </a:p>
        </p:txBody>
      </p:sp>
    </p:spTree>
    <p:extLst>
      <p:ext uri="{BB962C8B-B14F-4D97-AF65-F5344CB8AC3E}">
        <p14:creationId xmlns:p14="http://schemas.microsoft.com/office/powerpoint/2010/main" val="3739569118"/>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83E9F03-505B-44DE-8653-C0B47810E5F4}" type="slidenum">
              <a:rPr lang="tr-TR" smtClean="0"/>
              <a:t>‹#›</a:t>
            </a:fld>
            <a:endParaRPr lang="tr-TR"/>
          </a:p>
        </p:txBody>
      </p:sp>
    </p:spTree>
    <p:extLst>
      <p:ext uri="{BB962C8B-B14F-4D97-AF65-F5344CB8AC3E}">
        <p14:creationId xmlns:p14="http://schemas.microsoft.com/office/powerpoint/2010/main" val="44555069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83E9F03-505B-44DE-8653-C0B47810E5F4}" type="slidenum">
              <a:rPr lang="tr-TR" smtClean="0"/>
              <a:t>‹#›</a:t>
            </a:fld>
            <a:endParaRPr lang="tr-TR"/>
          </a:p>
        </p:txBody>
      </p:sp>
    </p:spTree>
    <p:extLst>
      <p:ext uri="{BB962C8B-B14F-4D97-AF65-F5344CB8AC3E}">
        <p14:creationId xmlns:p14="http://schemas.microsoft.com/office/powerpoint/2010/main" val="616691436"/>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83E9F03-505B-44DE-8653-C0B47810E5F4}" type="slidenum">
              <a:rPr lang="tr-TR" smtClean="0"/>
              <a:t>‹#›</a:t>
            </a:fld>
            <a:endParaRPr lang="tr-TR"/>
          </a:p>
        </p:txBody>
      </p:sp>
    </p:spTree>
    <p:extLst>
      <p:ext uri="{BB962C8B-B14F-4D97-AF65-F5344CB8AC3E}">
        <p14:creationId xmlns:p14="http://schemas.microsoft.com/office/powerpoint/2010/main" val="198718267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3E9F03-505B-44DE-8653-C0B47810E5F4}" type="slidenum">
              <a:rPr lang="tr-TR" smtClean="0"/>
              <a:t>‹#›</a:t>
            </a:fld>
            <a:endParaRPr lang="tr-TR"/>
          </a:p>
        </p:txBody>
      </p:sp>
    </p:spTree>
    <p:extLst>
      <p:ext uri="{BB962C8B-B14F-4D97-AF65-F5344CB8AC3E}">
        <p14:creationId xmlns:p14="http://schemas.microsoft.com/office/powerpoint/2010/main" val="2776333111"/>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3E9F03-505B-44DE-8653-C0B47810E5F4}" type="slidenum">
              <a:rPr lang="tr-TR" smtClean="0"/>
              <a:t>‹#›</a:t>
            </a:fld>
            <a:endParaRPr lang="tr-TR"/>
          </a:p>
        </p:txBody>
      </p:sp>
    </p:spTree>
    <p:extLst>
      <p:ext uri="{BB962C8B-B14F-4D97-AF65-F5344CB8AC3E}">
        <p14:creationId xmlns:p14="http://schemas.microsoft.com/office/powerpoint/2010/main" val="2627509594"/>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3E9F03-505B-44DE-8653-C0B47810E5F4}" type="slidenum">
              <a:rPr lang="tr-TR" smtClean="0"/>
              <a:t>‹#›</a:t>
            </a:fld>
            <a:endParaRPr lang="tr-TR"/>
          </a:p>
        </p:txBody>
      </p:sp>
    </p:spTree>
    <p:extLst>
      <p:ext uri="{BB962C8B-B14F-4D97-AF65-F5344CB8AC3E}">
        <p14:creationId xmlns:p14="http://schemas.microsoft.com/office/powerpoint/2010/main" val="1028798490"/>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3E9F03-505B-44DE-8653-C0B47810E5F4}" type="slidenum">
              <a:rPr lang="tr-TR" smtClean="0"/>
              <a:t>‹#›</a:t>
            </a:fld>
            <a:endParaRPr lang="tr-TR"/>
          </a:p>
        </p:txBody>
      </p:sp>
    </p:spTree>
    <p:extLst>
      <p:ext uri="{BB962C8B-B14F-4D97-AF65-F5344CB8AC3E}">
        <p14:creationId xmlns:p14="http://schemas.microsoft.com/office/powerpoint/2010/main" val="26392177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4068CCB-B86F-4C47-8DE5-AEF74818F46D}" type="slidenum">
              <a:rPr lang="tr-TR" smtClean="0"/>
              <a:pPr/>
              <a:t>‹#›</a:t>
            </a:fld>
            <a:endParaRPr lang="tr-TR"/>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F75FC9-2396-45F3-8E9E-0BFCB1003DCF}" type="slidenum">
              <a:rPr lang="tr-TR" smtClean="0"/>
              <a:t>‹#›</a:t>
            </a:fld>
            <a:endParaRPr lang="tr-TR"/>
          </a:p>
        </p:txBody>
      </p:sp>
    </p:spTree>
    <p:extLst>
      <p:ext uri="{BB962C8B-B14F-4D97-AF65-F5344CB8AC3E}">
        <p14:creationId xmlns:p14="http://schemas.microsoft.com/office/powerpoint/2010/main" val="306870194"/>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F75FC9-2396-45F3-8E9E-0BFCB1003DCF}" type="slidenum">
              <a:rPr lang="tr-TR" smtClean="0"/>
              <a:t>‹#›</a:t>
            </a:fld>
            <a:endParaRPr lang="tr-TR"/>
          </a:p>
        </p:txBody>
      </p:sp>
    </p:spTree>
    <p:extLst>
      <p:ext uri="{BB962C8B-B14F-4D97-AF65-F5344CB8AC3E}">
        <p14:creationId xmlns:p14="http://schemas.microsoft.com/office/powerpoint/2010/main" val="1957882492"/>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F75FC9-2396-45F3-8E9E-0BFCB1003DCF}" type="slidenum">
              <a:rPr lang="tr-TR" smtClean="0"/>
              <a:t>‹#›</a:t>
            </a:fld>
            <a:endParaRPr lang="tr-TR"/>
          </a:p>
        </p:txBody>
      </p:sp>
    </p:spTree>
    <p:extLst>
      <p:ext uri="{BB962C8B-B14F-4D97-AF65-F5344CB8AC3E}">
        <p14:creationId xmlns:p14="http://schemas.microsoft.com/office/powerpoint/2010/main" val="1984230330"/>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F75FC9-2396-45F3-8E9E-0BFCB1003DCF}" type="slidenum">
              <a:rPr lang="tr-TR" smtClean="0"/>
              <a:t>‹#›</a:t>
            </a:fld>
            <a:endParaRPr lang="tr-TR"/>
          </a:p>
        </p:txBody>
      </p:sp>
    </p:spTree>
    <p:extLst>
      <p:ext uri="{BB962C8B-B14F-4D97-AF65-F5344CB8AC3E}">
        <p14:creationId xmlns:p14="http://schemas.microsoft.com/office/powerpoint/2010/main" val="3873043879"/>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4F75FC9-2396-45F3-8E9E-0BFCB1003DCF}" type="slidenum">
              <a:rPr lang="tr-TR" smtClean="0"/>
              <a:t>‹#›</a:t>
            </a:fld>
            <a:endParaRPr lang="tr-TR"/>
          </a:p>
        </p:txBody>
      </p:sp>
    </p:spTree>
    <p:extLst>
      <p:ext uri="{BB962C8B-B14F-4D97-AF65-F5344CB8AC3E}">
        <p14:creationId xmlns:p14="http://schemas.microsoft.com/office/powerpoint/2010/main" val="2723408329"/>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4F75FC9-2396-45F3-8E9E-0BFCB1003DCF}" type="slidenum">
              <a:rPr lang="tr-TR" smtClean="0"/>
              <a:t>‹#›</a:t>
            </a:fld>
            <a:endParaRPr lang="tr-TR"/>
          </a:p>
        </p:txBody>
      </p:sp>
    </p:spTree>
    <p:extLst>
      <p:ext uri="{BB962C8B-B14F-4D97-AF65-F5344CB8AC3E}">
        <p14:creationId xmlns:p14="http://schemas.microsoft.com/office/powerpoint/2010/main" val="1326178498"/>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4F75FC9-2396-45F3-8E9E-0BFCB1003DCF}" type="slidenum">
              <a:rPr lang="tr-TR" smtClean="0"/>
              <a:t>‹#›</a:t>
            </a:fld>
            <a:endParaRPr lang="tr-TR"/>
          </a:p>
        </p:txBody>
      </p:sp>
    </p:spTree>
    <p:extLst>
      <p:ext uri="{BB962C8B-B14F-4D97-AF65-F5344CB8AC3E}">
        <p14:creationId xmlns:p14="http://schemas.microsoft.com/office/powerpoint/2010/main" val="617500236"/>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F75FC9-2396-45F3-8E9E-0BFCB1003DCF}" type="slidenum">
              <a:rPr lang="tr-TR" smtClean="0"/>
              <a:t>‹#›</a:t>
            </a:fld>
            <a:endParaRPr lang="tr-TR"/>
          </a:p>
        </p:txBody>
      </p:sp>
    </p:spTree>
    <p:extLst>
      <p:ext uri="{BB962C8B-B14F-4D97-AF65-F5344CB8AC3E}">
        <p14:creationId xmlns:p14="http://schemas.microsoft.com/office/powerpoint/2010/main" val="1390216512"/>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F75FC9-2396-45F3-8E9E-0BFCB1003DCF}" type="slidenum">
              <a:rPr lang="tr-TR" smtClean="0"/>
              <a:t>‹#›</a:t>
            </a:fld>
            <a:endParaRPr lang="tr-TR"/>
          </a:p>
        </p:txBody>
      </p:sp>
    </p:spTree>
    <p:extLst>
      <p:ext uri="{BB962C8B-B14F-4D97-AF65-F5344CB8AC3E}">
        <p14:creationId xmlns:p14="http://schemas.microsoft.com/office/powerpoint/2010/main" val="811044037"/>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F75FC9-2396-45F3-8E9E-0BFCB1003DCF}" type="slidenum">
              <a:rPr lang="tr-TR" smtClean="0"/>
              <a:t>‹#›</a:t>
            </a:fld>
            <a:endParaRPr lang="tr-TR"/>
          </a:p>
        </p:txBody>
      </p:sp>
    </p:spTree>
    <p:extLst>
      <p:ext uri="{BB962C8B-B14F-4D97-AF65-F5344CB8AC3E}">
        <p14:creationId xmlns:p14="http://schemas.microsoft.com/office/powerpoint/2010/main" val="2119537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4068CCB-B86F-4C47-8DE5-AEF74818F46D}" type="slidenum">
              <a:rPr lang="tr-TR" smtClean="0"/>
              <a:pPr/>
              <a:t>‹#›</a:t>
            </a:fld>
            <a:endParaRPr lang="tr-TR"/>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F75FC9-2396-45F3-8E9E-0BFCB1003DCF}" type="slidenum">
              <a:rPr lang="tr-TR" smtClean="0"/>
              <a:t>‹#›</a:t>
            </a:fld>
            <a:endParaRPr lang="tr-TR"/>
          </a:p>
        </p:txBody>
      </p:sp>
    </p:spTree>
    <p:extLst>
      <p:ext uri="{BB962C8B-B14F-4D97-AF65-F5344CB8AC3E}">
        <p14:creationId xmlns:p14="http://schemas.microsoft.com/office/powerpoint/2010/main" val="1678916279"/>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A9710-AA24-4B36-B528-364FCA49846F}" type="slidenum">
              <a:rPr lang="tr-TR" smtClean="0"/>
              <a:t>‹#›</a:t>
            </a:fld>
            <a:endParaRPr lang="tr-TR"/>
          </a:p>
        </p:txBody>
      </p:sp>
    </p:spTree>
    <p:extLst>
      <p:ext uri="{BB962C8B-B14F-4D97-AF65-F5344CB8AC3E}">
        <p14:creationId xmlns:p14="http://schemas.microsoft.com/office/powerpoint/2010/main" val="975332741"/>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A9710-AA24-4B36-B528-364FCA49846F}" type="slidenum">
              <a:rPr lang="tr-TR" smtClean="0"/>
              <a:t>‹#›</a:t>
            </a:fld>
            <a:endParaRPr lang="tr-TR"/>
          </a:p>
        </p:txBody>
      </p:sp>
    </p:spTree>
    <p:extLst>
      <p:ext uri="{BB962C8B-B14F-4D97-AF65-F5344CB8AC3E}">
        <p14:creationId xmlns:p14="http://schemas.microsoft.com/office/powerpoint/2010/main" val="3931966297"/>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A9710-AA24-4B36-B528-364FCA49846F}" type="slidenum">
              <a:rPr lang="tr-TR" smtClean="0"/>
              <a:t>‹#›</a:t>
            </a:fld>
            <a:endParaRPr lang="tr-TR"/>
          </a:p>
        </p:txBody>
      </p:sp>
    </p:spTree>
    <p:extLst>
      <p:ext uri="{BB962C8B-B14F-4D97-AF65-F5344CB8AC3E}">
        <p14:creationId xmlns:p14="http://schemas.microsoft.com/office/powerpoint/2010/main" val="196150008"/>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AA9710-AA24-4B36-B528-364FCA49846F}" type="slidenum">
              <a:rPr lang="tr-TR" smtClean="0"/>
              <a:t>‹#›</a:t>
            </a:fld>
            <a:endParaRPr lang="tr-TR"/>
          </a:p>
        </p:txBody>
      </p:sp>
    </p:spTree>
    <p:extLst>
      <p:ext uri="{BB962C8B-B14F-4D97-AF65-F5344CB8AC3E}">
        <p14:creationId xmlns:p14="http://schemas.microsoft.com/office/powerpoint/2010/main" val="525634622"/>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9AA9710-AA24-4B36-B528-364FCA49846F}" type="slidenum">
              <a:rPr lang="tr-TR" smtClean="0"/>
              <a:t>‹#›</a:t>
            </a:fld>
            <a:endParaRPr lang="tr-TR"/>
          </a:p>
        </p:txBody>
      </p:sp>
    </p:spTree>
    <p:extLst>
      <p:ext uri="{BB962C8B-B14F-4D97-AF65-F5344CB8AC3E}">
        <p14:creationId xmlns:p14="http://schemas.microsoft.com/office/powerpoint/2010/main" val="923713964"/>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9AA9710-AA24-4B36-B528-364FCA49846F}" type="slidenum">
              <a:rPr lang="tr-TR" smtClean="0"/>
              <a:t>‹#›</a:t>
            </a:fld>
            <a:endParaRPr lang="tr-TR"/>
          </a:p>
        </p:txBody>
      </p:sp>
    </p:spTree>
    <p:extLst>
      <p:ext uri="{BB962C8B-B14F-4D97-AF65-F5344CB8AC3E}">
        <p14:creationId xmlns:p14="http://schemas.microsoft.com/office/powerpoint/2010/main" val="728036790"/>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9AA9710-AA24-4B36-B528-364FCA49846F}" type="slidenum">
              <a:rPr lang="tr-TR" smtClean="0"/>
              <a:t>‹#›</a:t>
            </a:fld>
            <a:endParaRPr lang="tr-TR"/>
          </a:p>
        </p:txBody>
      </p:sp>
    </p:spTree>
    <p:extLst>
      <p:ext uri="{BB962C8B-B14F-4D97-AF65-F5344CB8AC3E}">
        <p14:creationId xmlns:p14="http://schemas.microsoft.com/office/powerpoint/2010/main" val="3115025487"/>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AA9710-AA24-4B36-B528-364FCA49846F}" type="slidenum">
              <a:rPr lang="tr-TR" smtClean="0"/>
              <a:t>‹#›</a:t>
            </a:fld>
            <a:endParaRPr lang="tr-TR"/>
          </a:p>
        </p:txBody>
      </p:sp>
    </p:spTree>
    <p:extLst>
      <p:ext uri="{BB962C8B-B14F-4D97-AF65-F5344CB8AC3E}">
        <p14:creationId xmlns:p14="http://schemas.microsoft.com/office/powerpoint/2010/main" val="4216688593"/>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AA9710-AA24-4B36-B528-364FCA49846F}" type="slidenum">
              <a:rPr lang="tr-TR" smtClean="0"/>
              <a:t>‹#›</a:t>
            </a:fld>
            <a:endParaRPr lang="tr-TR"/>
          </a:p>
        </p:txBody>
      </p:sp>
    </p:spTree>
    <p:extLst>
      <p:ext uri="{BB962C8B-B14F-4D97-AF65-F5344CB8AC3E}">
        <p14:creationId xmlns:p14="http://schemas.microsoft.com/office/powerpoint/2010/main" val="3669561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9E95B83-926F-4467-95CB-C3F0AEFD1DC9}" type="slidenum">
              <a:rPr lang="tr-TR" smtClean="0"/>
              <a:pPr/>
              <a:t>‹#›</a:t>
            </a:fld>
            <a:endParaRPr lang="tr-TR"/>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A9710-AA24-4B36-B528-364FCA49846F}" type="slidenum">
              <a:rPr lang="tr-TR" smtClean="0"/>
              <a:t>‹#›</a:t>
            </a:fld>
            <a:endParaRPr lang="tr-TR"/>
          </a:p>
        </p:txBody>
      </p:sp>
    </p:spTree>
    <p:extLst>
      <p:ext uri="{BB962C8B-B14F-4D97-AF65-F5344CB8AC3E}">
        <p14:creationId xmlns:p14="http://schemas.microsoft.com/office/powerpoint/2010/main" val="1994247789"/>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A9710-AA24-4B36-B528-364FCA49846F}" type="slidenum">
              <a:rPr lang="tr-TR" smtClean="0"/>
              <a:t>‹#›</a:t>
            </a:fld>
            <a:endParaRPr lang="tr-TR"/>
          </a:p>
        </p:txBody>
      </p:sp>
    </p:spTree>
    <p:extLst>
      <p:ext uri="{BB962C8B-B14F-4D97-AF65-F5344CB8AC3E}">
        <p14:creationId xmlns:p14="http://schemas.microsoft.com/office/powerpoint/2010/main" val="1990547141"/>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A25BC09-BFF6-4018-9315-03E365DDBA34}" type="slidenum">
              <a:rPr lang="tr-TR" smtClean="0"/>
              <a:t>‹#›</a:t>
            </a:fld>
            <a:endParaRPr lang="tr-TR"/>
          </a:p>
        </p:txBody>
      </p:sp>
    </p:spTree>
    <p:extLst>
      <p:ext uri="{BB962C8B-B14F-4D97-AF65-F5344CB8AC3E}">
        <p14:creationId xmlns:p14="http://schemas.microsoft.com/office/powerpoint/2010/main" val="2107426462"/>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A25BC09-BFF6-4018-9315-03E365DDBA34}" type="slidenum">
              <a:rPr lang="tr-TR" smtClean="0"/>
              <a:t>‹#›</a:t>
            </a:fld>
            <a:endParaRPr lang="tr-TR"/>
          </a:p>
        </p:txBody>
      </p:sp>
    </p:spTree>
    <p:extLst>
      <p:ext uri="{BB962C8B-B14F-4D97-AF65-F5344CB8AC3E}">
        <p14:creationId xmlns:p14="http://schemas.microsoft.com/office/powerpoint/2010/main" val="2398279176"/>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A25BC09-BFF6-4018-9315-03E365DDBA34}" type="slidenum">
              <a:rPr lang="tr-TR" smtClean="0"/>
              <a:t>‹#›</a:t>
            </a:fld>
            <a:endParaRPr lang="tr-TR"/>
          </a:p>
        </p:txBody>
      </p:sp>
    </p:spTree>
    <p:extLst>
      <p:ext uri="{BB962C8B-B14F-4D97-AF65-F5344CB8AC3E}">
        <p14:creationId xmlns:p14="http://schemas.microsoft.com/office/powerpoint/2010/main" val="1376836066"/>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A25BC09-BFF6-4018-9315-03E365DDBA34}" type="slidenum">
              <a:rPr lang="tr-TR" smtClean="0"/>
              <a:t>‹#›</a:t>
            </a:fld>
            <a:endParaRPr lang="tr-TR"/>
          </a:p>
        </p:txBody>
      </p:sp>
    </p:spTree>
    <p:extLst>
      <p:ext uri="{BB962C8B-B14F-4D97-AF65-F5344CB8AC3E}">
        <p14:creationId xmlns:p14="http://schemas.microsoft.com/office/powerpoint/2010/main" val="961509438"/>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A25BC09-BFF6-4018-9315-03E365DDBA34}" type="slidenum">
              <a:rPr lang="tr-TR" smtClean="0"/>
              <a:t>‹#›</a:t>
            </a:fld>
            <a:endParaRPr lang="tr-TR"/>
          </a:p>
        </p:txBody>
      </p:sp>
    </p:spTree>
    <p:extLst>
      <p:ext uri="{BB962C8B-B14F-4D97-AF65-F5344CB8AC3E}">
        <p14:creationId xmlns:p14="http://schemas.microsoft.com/office/powerpoint/2010/main" val="3281188198"/>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A25BC09-BFF6-4018-9315-03E365DDBA34}" type="slidenum">
              <a:rPr lang="tr-TR" smtClean="0"/>
              <a:t>‹#›</a:t>
            </a:fld>
            <a:endParaRPr lang="tr-TR"/>
          </a:p>
        </p:txBody>
      </p:sp>
    </p:spTree>
    <p:extLst>
      <p:ext uri="{BB962C8B-B14F-4D97-AF65-F5344CB8AC3E}">
        <p14:creationId xmlns:p14="http://schemas.microsoft.com/office/powerpoint/2010/main" val="300609503"/>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A25BC09-BFF6-4018-9315-03E365DDBA34}" type="slidenum">
              <a:rPr lang="tr-TR" smtClean="0"/>
              <a:t>‹#›</a:t>
            </a:fld>
            <a:endParaRPr lang="tr-TR"/>
          </a:p>
        </p:txBody>
      </p:sp>
    </p:spTree>
    <p:extLst>
      <p:ext uri="{BB962C8B-B14F-4D97-AF65-F5344CB8AC3E}">
        <p14:creationId xmlns:p14="http://schemas.microsoft.com/office/powerpoint/2010/main" val="1118378811"/>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A25BC09-BFF6-4018-9315-03E365DDBA34}" type="slidenum">
              <a:rPr lang="tr-TR" smtClean="0"/>
              <a:t>‹#›</a:t>
            </a:fld>
            <a:endParaRPr lang="tr-TR"/>
          </a:p>
        </p:txBody>
      </p:sp>
    </p:spTree>
    <p:extLst>
      <p:ext uri="{BB962C8B-B14F-4D97-AF65-F5344CB8AC3E}">
        <p14:creationId xmlns:p14="http://schemas.microsoft.com/office/powerpoint/2010/main" val="1632390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9E95B83-926F-4467-95CB-C3F0AEFD1DC9}" type="slidenum">
              <a:rPr lang="tr-TR" smtClean="0"/>
              <a:pPr/>
              <a:t>‹#›</a:t>
            </a:fld>
            <a:endParaRPr lang="tr-TR"/>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A25BC09-BFF6-4018-9315-03E365DDBA34}" type="slidenum">
              <a:rPr lang="tr-TR" smtClean="0"/>
              <a:t>‹#›</a:t>
            </a:fld>
            <a:endParaRPr lang="tr-TR"/>
          </a:p>
        </p:txBody>
      </p:sp>
    </p:spTree>
    <p:extLst>
      <p:ext uri="{BB962C8B-B14F-4D97-AF65-F5344CB8AC3E}">
        <p14:creationId xmlns:p14="http://schemas.microsoft.com/office/powerpoint/2010/main" val="3476403196"/>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A25BC09-BFF6-4018-9315-03E365DDBA34}" type="slidenum">
              <a:rPr lang="tr-TR" smtClean="0"/>
              <a:t>‹#›</a:t>
            </a:fld>
            <a:endParaRPr lang="tr-TR"/>
          </a:p>
        </p:txBody>
      </p:sp>
    </p:spTree>
    <p:extLst>
      <p:ext uri="{BB962C8B-B14F-4D97-AF65-F5344CB8AC3E}">
        <p14:creationId xmlns:p14="http://schemas.microsoft.com/office/powerpoint/2010/main" val="1232006412"/>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A25BC09-BFF6-4018-9315-03E365DDBA34}" type="slidenum">
              <a:rPr lang="tr-TR" smtClean="0"/>
              <a:t>‹#›</a:t>
            </a:fld>
            <a:endParaRPr lang="tr-TR"/>
          </a:p>
        </p:txBody>
      </p:sp>
    </p:spTree>
    <p:extLst>
      <p:ext uri="{BB962C8B-B14F-4D97-AF65-F5344CB8AC3E}">
        <p14:creationId xmlns:p14="http://schemas.microsoft.com/office/powerpoint/2010/main" val="108851104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9E95B83-926F-4467-95CB-C3F0AEFD1DC9}" type="slidenum">
              <a:rPr lang="tr-TR" smtClean="0"/>
              <a:pPr/>
              <a:t>‹#›</a:t>
            </a:fld>
            <a:endParaRPr lang="tr-T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9E95B83-926F-4467-95CB-C3F0AEFD1DC9}" type="slidenum">
              <a:rPr lang="tr-TR" smtClean="0"/>
              <a:pPr/>
              <a:t>‹#›</a:t>
            </a:fld>
            <a:endParaRPr lang="tr-T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9E95B83-926F-4467-95CB-C3F0AEFD1DC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C6EDE7D-4502-469B-AD5D-DF20BE7B7819}" type="slidenum">
              <a:rPr lang="tr-TR" smtClean="0"/>
              <a:t>‹#›</a:t>
            </a:fld>
            <a:endParaRPr lang="tr-TR"/>
          </a:p>
        </p:txBody>
      </p:sp>
    </p:spTree>
    <p:extLst>
      <p:ext uri="{BB962C8B-B14F-4D97-AF65-F5344CB8AC3E}">
        <p14:creationId xmlns:p14="http://schemas.microsoft.com/office/powerpoint/2010/main" val="24064267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9E95B83-926F-4467-95CB-C3F0AEFD1DC9}" type="slidenum">
              <a:rPr lang="tr-TR" smtClean="0"/>
              <a:pPr/>
              <a:t>‹#›</a:t>
            </a:fld>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9E95B83-926F-4467-95CB-C3F0AEFD1DC9}" type="slidenum">
              <a:rPr lang="tr-TR" smtClean="0"/>
              <a:pPr/>
              <a:t>‹#›</a:t>
            </a:fld>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9E95B83-926F-4467-95CB-C3F0AEFD1DC9}" type="slidenum">
              <a:rPr lang="tr-TR" smtClean="0"/>
              <a:pPr/>
              <a:t>‹#›</a:t>
            </a:fld>
            <a:endParaRPr 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9E95B83-926F-4467-95CB-C3F0AEFD1DC9}" type="slidenum">
              <a:rPr lang="tr-TR" smtClean="0"/>
              <a:pPr/>
              <a:t>‹#›</a:t>
            </a:fld>
            <a:endParaRPr lang="tr-T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9E95B83-926F-4467-95CB-C3F0AEFD1DC9}" type="slidenum">
              <a:rPr lang="tr-TR" smtClean="0"/>
              <a:pPr/>
              <a:t>‹#›</a:t>
            </a:fld>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9E95B83-926F-4467-95CB-C3F0AEFD1DC9}" type="slidenum">
              <a:rPr lang="tr-TR" smtClean="0"/>
              <a:pPr/>
              <a:t>‹#›</a:t>
            </a:fld>
            <a:endParaRPr lang="tr-T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8788AC2-C697-4C3B-AC9F-162922110AF7}" type="slidenum">
              <a:rPr lang="tr-TR" smtClean="0"/>
              <a:pPr/>
              <a:t>‹#›</a:t>
            </a:fld>
            <a:endParaRPr lang="tr-T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8788AC2-C697-4C3B-AC9F-162922110AF7}" type="slidenum">
              <a:rPr lang="tr-TR" smtClean="0"/>
              <a:pPr/>
              <a:t>‹#›</a:t>
            </a:fld>
            <a:endParaRPr lang="tr-T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8788AC2-C697-4C3B-AC9F-162922110AF7}"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8788AC2-C697-4C3B-AC9F-162922110AF7}"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C6EDE7D-4502-469B-AD5D-DF20BE7B7819}" type="slidenum">
              <a:rPr lang="tr-TR" smtClean="0"/>
              <a:t>‹#›</a:t>
            </a:fld>
            <a:endParaRPr lang="tr-TR"/>
          </a:p>
        </p:txBody>
      </p:sp>
    </p:spTree>
    <p:extLst>
      <p:ext uri="{BB962C8B-B14F-4D97-AF65-F5344CB8AC3E}">
        <p14:creationId xmlns:p14="http://schemas.microsoft.com/office/powerpoint/2010/main" val="24228202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8788AC2-C697-4C3B-AC9F-162922110AF7}" type="slidenum">
              <a:rPr lang="tr-TR" smtClean="0"/>
              <a:pPr/>
              <a:t>‹#›</a:t>
            </a:fld>
            <a:endParaRPr lang="tr-T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8788AC2-C697-4C3B-AC9F-162922110AF7}"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8788AC2-C697-4C3B-AC9F-162922110AF7}"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8788AC2-C697-4C3B-AC9F-162922110AF7}"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8788AC2-C697-4C3B-AC9F-162922110AF7}"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8788AC2-C697-4C3B-AC9F-162922110AF7}"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8788AC2-C697-4C3B-AC9F-162922110AF7}"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4391EF0-86D6-4576-B037-BDB5CA525D0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4391EF0-86D6-4576-B037-BDB5CA525D0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4391EF0-86D6-4576-B037-BDB5CA525D0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C6EDE7D-4502-469B-AD5D-DF20BE7B7819}" type="slidenum">
              <a:rPr lang="tr-TR" smtClean="0"/>
              <a:t>‹#›</a:t>
            </a:fld>
            <a:endParaRPr lang="tr-TR"/>
          </a:p>
        </p:txBody>
      </p:sp>
    </p:spTree>
    <p:extLst>
      <p:ext uri="{BB962C8B-B14F-4D97-AF65-F5344CB8AC3E}">
        <p14:creationId xmlns:p14="http://schemas.microsoft.com/office/powerpoint/2010/main" val="22904978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4391EF0-86D6-4576-B037-BDB5CA525D0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4391EF0-86D6-4576-B037-BDB5CA525D0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4391EF0-86D6-4576-B037-BDB5CA525D0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4391EF0-86D6-4576-B037-BDB5CA525D0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4391EF0-86D6-4576-B037-BDB5CA525D0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4391EF0-86D6-4576-B037-BDB5CA525D0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4391EF0-86D6-4576-B037-BDB5CA525D0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4391EF0-86D6-4576-B037-BDB5CA525D0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E26D0D2-FD0F-4AE7-B85D-1AE942B045D5}"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E26D0D2-FD0F-4AE7-B85D-1AE942B045D5}"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C6EDE7D-4502-469B-AD5D-DF20BE7B7819}" type="slidenum">
              <a:rPr lang="tr-TR" smtClean="0"/>
              <a:t>‹#›</a:t>
            </a:fld>
            <a:endParaRPr lang="tr-TR"/>
          </a:p>
        </p:txBody>
      </p:sp>
    </p:spTree>
    <p:extLst>
      <p:ext uri="{BB962C8B-B14F-4D97-AF65-F5344CB8AC3E}">
        <p14:creationId xmlns:p14="http://schemas.microsoft.com/office/powerpoint/2010/main" val="14003946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E26D0D2-FD0F-4AE7-B85D-1AE942B045D5}"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E26D0D2-FD0F-4AE7-B85D-1AE942B045D5}"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E26D0D2-FD0F-4AE7-B85D-1AE942B045D5}"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E26D0D2-FD0F-4AE7-B85D-1AE942B045D5}"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E26D0D2-FD0F-4AE7-B85D-1AE942B045D5}"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E26D0D2-FD0F-4AE7-B85D-1AE942B045D5}"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E26D0D2-FD0F-4AE7-B85D-1AE942B045D5}"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E26D0D2-FD0F-4AE7-B85D-1AE942B045D5}"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E26D0D2-FD0F-4AE7-B85D-1AE942B045D5}"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Dikdörtgen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userDrawn="1"/>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2362200" y="4038600"/>
            <a:ext cx="6477000" cy="1828800"/>
          </a:xfrm>
        </p:spPr>
        <p:txBody>
          <a:bodyPr anchor="b"/>
          <a:lstStyle>
            <a:lvl1pPr>
              <a:defRPr cap="all" baseline="0"/>
            </a:lvl1pPr>
          </a:lstStyle>
          <a:p>
            <a:r>
              <a:rPr kumimoji="0" lang="tr-TR" smtClean="0"/>
              <a:t>Asıl başlık stili için tıklatın</a:t>
            </a:r>
            <a:endParaRPr kumimoji="0" lang="en-US"/>
          </a:p>
        </p:txBody>
      </p:sp>
      <p:sp>
        <p:nvSpPr>
          <p:cNvPr id="9" name="Alt Başlık 8"/>
          <p:cNvSpPr>
            <a:spLocks noGrp="1"/>
          </p:cNvSpPr>
          <p:nvPr>
            <p:ph type="subTitle" idx="1" hasCustomPrompt="1"/>
          </p:nvPr>
        </p:nvSpPr>
        <p:spPr>
          <a:xfrm>
            <a:off x="2359152" y="6053328"/>
            <a:ext cx="4661120" cy="685800"/>
          </a:xfrm>
        </p:spPr>
        <p:txBody>
          <a:bodyPr anchor="ctr">
            <a:normAutofit/>
          </a:bodyPr>
          <a:lstStyle>
            <a:lvl1pPr marL="450850" indent="-450850" algn="l">
              <a:buNone/>
              <a:tabLst/>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gn="ctr"/>
            <a:r>
              <a:rPr lang="tr-TR" sz="2000" cap="none" dirty="0" smtClean="0">
                <a:latin typeface="constantina (Gövde)"/>
                <a:cs typeface="Times New Roman" pitchFamily="18" charset="0"/>
              </a:rPr>
              <a:t>Danışman Yrd. Doç. Dr. Özlem UÇAR</a:t>
            </a:r>
          </a:p>
        </p:txBody>
      </p:sp>
      <p:sp>
        <p:nvSpPr>
          <p:cNvPr id="17" name="Altbilgi Yer Tutucusu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tr-TR"/>
          </a:p>
        </p:txBody>
      </p:sp>
      <p:sp>
        <p:nvSpPr>
          <p:cNvPr id="29" name="Slayt Numarası Yer Tutucusu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D8A85-D249-4CD2-BDE7-9A8023D3E796}" type="slidenum">
              <a:rPr lang="tr-TR" smtClean="0"/>
              <a:pPr/>
              <a:t>‹#›</a:t>
            </a:fld>
            <a:endParaRPr lang="tr-TR"/>
          </a:p>
        </p:txBody>
      </p:sp>
      <p:sp>
        <p:nvSpPr>
          <p:cNvPr id="12" name="1 Başlık"/>
          <p:cNvSpPr txBox="1">
            <a:spLocks/>
          </p:cNvSpPr>
          <p:nvPr userDrawn="1"/>
        </p:nvSpPr>
        <p:spPr>
          <a:xfrm>
            <a:off x="0" y="6021288"/>
            <a:ext cx="2267744" cy="72008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endParaRPr lang="tr-TR" sz="2000" b="1" dirty="0" smtClean="0">
              <a:latin typeface="Times New Roman" pitchFamily="18" charset="0"/>
              <a:cs typeface="Times New Roman" pitchFamily="18" charset="0"/>
            </a:endParaRPr>
          </a:p>
        </p:txBody>
      </p:sp>
      <p:sp>
        <p:nvSpPr>
          <p:cNvPr id="13" name="1 Başlık"/>
          <p:cNvSpPr txBox="1">
            <a:spLocks/>
          </p:cNvSpPr>
          <p:nvPr userDrawn="1"/>
        </p:nvSpPr>
        <p:spPr>
          <a:xfrm>
            <a:off x="0" y="6054476"/>
            <a:ext cx="2267744" cy="72008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lnSpc>
                <a:spcPct val="120000"/>
              </a:lnSpc>
            </a:pPr>
            <a:r>
              <a:rPr lang="tr-TR" sz="1600" b="1" cap="none" dirty="0" smtClean="0">
                <a:latin typeface="constantina (Gövde)"/>
                <a:cs typeface="Times New Roman" pitchFamily="18" charset="0"/>
              </a:rPr>
              <a:t>Yüksek Lisans Dersi Dönem Ödevi</a:t>
            </a:r>
          </a:p>
        </p:txBody>
      </p:sp>
      <p:sp>
        <p:nvSpPr>
          <p:cNvPr id="14" name="2 Alt Başlık"/>
          <p:cNvSpPr txBox="1">
            <a:spLocks/>
          </p:cNvSpPr>
          <p:nvPr userDrawn="1"/>
        </p:nvSpPr>
        <p:spPr>
          <a:xfrm>
            <a:off x="6755104" y="6021288"/>
            <a:ext cx="2281392" cy="720080"/>
          </a:xfrm>
          <a:prstGeom prst="rect">
            <a:avLst/>
          </a:prstGeom>
        </p:spPr>
        <p:txBody>
          <a:bodyPr vert="horz" lIns="0" rIns="18288">
            <a:normAutofit fontScale="92500" lnSpcReduction="10000"/>
          </a:bodyPr>
          <a:lstStyle/>
          <a:p>
            <a:pPr marL="514350" marR="45720" lvl="0" indent="-514350" algn="r" defTabSz="914400" rtl="0" eaLnBrk="1" fontAlgn="auto" latinLnBrk="0" hangingPunct="1">
              <a:lnSpc>
                <a:spcPct val="100000"/>
              </a:lnSpc>
              <a:spcBef>
                <a:spcPct val="20000"/>
              </a:spcBef>
              <a:spcAft>
                <a:spcPts val="0"/>
              </a:spcAft>
              <a:buClr>
                <a:schemeClr val="accent3"/>
              </a:buClr>
              <a:buSzPct val="95000"/>
              <a:tabLst/>
              <a:defRPr/>
            </a:pPr>
            <a:r>
              <a:rPr kumimoji="0" lang="tr-TR" sz="1400" b="0" i="0" u="none" strike="noStrike" kern="1200" cap="none" spc="0" normalizeH="0" baseline="0" noProof="0" dirty="0" smtClean="0">
                <a:ln>
                  <a:noFill/>
                </a:ln>
                <a:solidFill>
                  <a:schemeClr val="tx1"/>
                </a:solidFill>
                <a:effectLst/>
                <a:uLnTx/>
                <a:uFillTx/>
                <a:latin typeface="+mn-lt"/>
                <a:ea typeface="+mn-ea"/>
                <a:cs typeface="+mn-cs"/>
              </a:rPr>
              <a:t>Trakya Üniversitesi</a:t>
            </a:r>
          </a:p>
          <a:p>
            <a:pPr marL="514350" marR="45720" lvl="0" indent="-514350" algn="r" defTabSz="914400" rtl="0" eaLnBrk="1" fontAlgn="auto" latinLnBrk="0" hangingPunct="1">
              <a:lnSpc>
                <a:spcPct val="100000"/>
              </a:lnSpc>
              <a:spcBef>
                <a:spcPct val="20000"/>
              </a:spcBef>
              <a:spcAft>
                <a:spcPts val="0"/>
              </a:spcAft>
              <a:buClr>
                <a:schemeClr val="accent3"/>
              </a:buClr>
              <a:buSzPct val="95000"/>
              <a:tabLst/>
              <a:defRPr/>
            </a:pPr>
            <a:r>
              <a:rPr kumimoji="0" lang="tr-TR" sz="1400" b="0" i="0" u="none" strike="noStrike" kern="1200" cap="none" spc="0" normalizeH="0" baseline="0" dirty="0" err="1" smtClean="0">
                <a:ln>
                  <a:noFill/>
                </a:ln>
                <a:solidFill>
                  <a:schemeClr val="tx1"/>
                </a:solidFill>
                <a:effectLst/>
                <a:uLnTx/>
                <a:uFillTx/>
                <a:latin typeface="+mn-lt"/>
                <a:ea typeface="+mn-ea"/>
                <a:cs typeface="+mn-cs"/>
              </a:rPr>
              <a:t>Öğr</a:t>
            </a:r>
            <a:r>
              <a:rPr kumimoji="0" lang="tr-TR" sz="1400" b="0" i="0" u="none" strike="noStrike" kern="1200" cap="none" spc="0" normalizeH="0" baseline="0" dirty="0" smtClean="0">
                <a:ln>
                  <a:noFill/>
                </a:ln>
                <a:solidFill>
                  <a:schemeClr val="tx1"/>
                </a:solidFill>
                <a:effectLst/>
                <a:uLnTx/>
                <a:uFillTx/>
                <a:latin typeface="+mn-lt"/>
                <a:ea typeface="+mn-ea"/>
                <a:cs typeface="+mn-cs"/>
              </a:rPr>
              <a:t>. Gör. Tuncay SOYLU</a:t>
            </a:r>
          </a:p>
          <a:p>
            <a:pPr marL="514350" marR="45720" lvl="0" indent="-514350" algn="r" defTabSz="914400" rtl="0" eaLnBrk="1" fontAlgn="auto" latinLnBrk="0" hangingPunct="1">
              <a:lnSpc>
                <a:spcPct val="100000"/>
              </a:lnSpc>
              <a:spcBef>
                <a:spcPct val="20000"/>
              </a:spcBef>
              <a:spcAft>
                <a:spcPts val="0"/>
              </a:spcAft>
              <a:buClr>
                <a:schemeClr val="accent3"/>
              </a:buClr>
              <a:buSzPct val="95000"/>
              <a:buFontTx/>
              <a:buNone/>
              <a:tabLst/>
              <a:defRPr/>
            </a:pPr>
            <a:r>
              <a:rPr lang="tr-TR" sz="1400" cap="none" dirty="0" smtClean="0">
                <a:latin typeface="constantina (Gövde)"/>
                <a:cs typeface="Times New Roman" pitchFamily="18" charset="0"/>
              </a:rPr>
              <a:t>Edirne 2010</a:t>
            </a:r>
          </a:p>
          <a:p>
            <a:pPr marL="514350" marR="45720" lvl="0" indent="-514350" algn="r" defTabSz="914400" rtl="0" eaLnBrk="1" fontAlgn="auto" latinLnBrk="0" hangingPunct="1">
              <a:lnSpc>
                <a:spcPct val="100000"/>
              </a:lnSpc>
              <a:spcBef>
                <a:spcPct val="20000"/>
              </a:spcBef>
              <a:spcAft>
                <a:spcPts val="0"/>
              </a:spcAft>
              <a:buClr>
                <a:schemeClr val="accent3"/>
              </a:buClr>
              <a:buSzPct val="95000"/>
              <a:tabLst/>
              <a:defRPr/>
            </a:pPr>
            <a:endParaRPr kumimoji="0" lang="tr-TR"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C6EDE7D-4502-469B-AD5D-DF20BE7B7819}" type="slidenum">
              <a:rPr lang="tr-TR" smtClean="0"/>
              <a:t>‹#›</a:t>
            </a:fld>
            <a:endParaRPr lang="tr-TR"/>
          </a:p>
        </p:txBody>
      </p:sp>
    </p:spTree>
    <p:extLst>
      <p:ext uri="{BB962C8B-B14F-4D97-AF65-F5344CB8AC3E}">
        <p14:creationId xmlns:p14="http://schemas.microsoft.com/office/powerpoint/2010/main" val="29500827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8" name="İçerik Yer Tutucusu 7"/>
          <p:cNvSpPr>
            <a:spLocks noGrp="1"/>
          </p:cNvSpPr>
          <p:nvPr>
            <p:ph sz="quarter" idx="1"/>
          </p:nvPr>
        </p:nvSpPr>
        <p:spPr>
          <a:xfrm>
            <a:off x="612648" y="1600200"/>
            <a:ext cx="8153400" cy="4495800"/>
          </a:xfrm>
        </p:spPr>
        <p:txBody>
          <a:bodyPr/>
          <a:lstStyle/>
          <a:p>
            <a:pPr lvl="0" eaLnBrk="1" latinLnBrk="0" hangingPunct="1"/>
            <a:r>
              <a:rPr lang="tr-TR" dirty="0" smtClean="0"/>
              <a:t>Asıl metin stillerini düzenlemek için tıklatın</a:t>
            </a:r>
          </a:p>
          <a:p>
            <a:pPr lvl="1" eaLnBrk="1" latinLnBrk="0" hangingPunct="1"/>
            <a:r>
              <a:rPr lang="tr-TR" dirty="0" smtClean="0"/>
              <a:t>İkinci düzey</a:t>
            </a:r>
          </a:p>
          <a:p>
            <a:pPr lvl="2" eaLnBrk="1" latinLnBrk="0" hangingPunct="1"/>
            <a:r>
              <a:rPr lang="tr-TR" dirty="0" smtClean="0"/>
              <a:t>Üçüncü düzey</a:t>
            </a:r>
          </a:p>
          <a:p>
            <a:pPr lvl="3" eaLnBrk="1" latinLnBrk="0" hangingPunct="1"/>
            <a:r>
              <a:rPr lang="tr-TR" dirty="0" smtClean="0"/>
              <a:t>Dördüncü düzey</a:t>
            </a:r>
          </a:p>
          <a:p>
            <a:pPr lvl="4" eaLnBrk="1" latinLnBrk="0" hangingPunct="1"/>
            <a:r>
              <a:rPr lang="tr-TR" dirty="0" smtClean="0"/>
              <a:t>Beşinci düzey</a:t>
            </a:r>
            <a:endParaRPr kumimoji="0" lang="en-US" dirty="0"/>
          </a:p>
        </p:txBody>
      </p:sp>
      <p:sp>
        <p:nvSpPr>
          <p:cNvPr id="7" name="Slayt Numarası Yer Tutucusu 5"/>
          <p:cNvSpPr txBox="1">
            <a:spLocks/>
          </p:cNvSpPr>
          <p:nvPr userDrawn="1"/>
        </p:nvSpPr>
        <p:spPr>
          <a:xfrm>
            <a:off x="683568" y="1260000"/>
            <a:ext cx="8136904" cy="244476"/>
          </a:xfrm>
          <a:prstGeom prst="rect">
            <a:avLst/>
          </a:prstGeom>
        </p:spPr>
        <p:txBody>
          <a:bodyPr vert="horz" anchor="ctr" anchorCtr="0">
            <a:noAutofit/>
          </a:bodyPr>
          <a:lstStyle>
            <a:defPPr>
              <a:defRPr lang="tr-TR"/>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tr-TR" sz="1800" b="1" kern="1400" cap="none" spc="600" baseline="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Wireless </a:t>
            </a:r>
            <a:r>
              <a:rPr lang="tr-TR" sz="1800" b="1" kern="1400" cap="none" spc="600" baseline="0"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Communication</a:t>
            </a:r>
            <a:r>
              <a:rPr lang="tr-TR" sz="1800" b="1" kern="1400" cap="none" spc="600" baseline="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 </a:t>
            </a:r>
            <a:r>
              <a:rPr lang="tr-TR" sz="1800" b="1" kern="1400" cap="none" spc="600" baseline="0"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Diversity</a:t>
            </a:r>
            <a:r>
              <a:rPr lang="tr-TR" sz="1800" b="1" kern="1400" cap="none" spc="600" baseline="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endParaRPr lang="tr-TR" sz="1800" kern="1400" spc="600" baseline="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Slayt Numarası Yer Tutucusu 5"/>
          <p:cNvSpPr txBox="1">
            <a:spLocks/>
          </p:cNvSpPr>
          <p:nvPr userDrawn="1"/>
        </p:nvSpPr>
        <p:spPr>
          <a:xfrm>
            <a:off x="-36512" y="1281265"/>
            <a:ext cx="720080" cy="244476"/>
          </a:xfrm>
          <a:prstGeom prst="rect">
            <a:avLst/>
          </a:prstGeom>
        </p:spPr>
        <p:txBody>
          <a:bodyPr vert="horz" anchor="ctr" anchorCtr="0">
            <a:normAutofit fontScale="85000" lnSpcReduction="20000"/>
          </a:bodyPr>
          <a:lstStyle>
            <a:defPPr>
              <a:defRPr lang="tr-TR"/>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7C835E-572C-430F-A372-1E73F9E0919F}" type="slidenum">
              <a:rPr lang="tr-TR" smtClean="0">
                <a:latin typeface="Times New Roman" pitchFamily="18" charset="0"/>
                <a:cs typeface="Times New Roman" pitchFamily="18" charset="0"/>
              </a:rPr>
              <a:t>‹#›</a:t>
            </a:fld>
            <a:r>
              <a:rPr lang="tr-TR" dirty="0" smtClean="0">
                <a:latin typeface="Times New Roman" pitchFamily="18" charset="0"/>
                <a:cs typeface="Times New Roman" pitchFamily="18" charset="0"/>
              </a:rPr>
              <a:t> /32</a:t>
            </a:r>
            <a:endParaRPr lang="tr-TR" dirty="0">
              <a:latin typeface="Times New Roman" pitchFamily="18" charset="0"/>
              <a:cs typeface="Times New Roman" pitchFamily="18" charset="0"/>
            </a:endParaRPr>
          </a:p>
        </p:txBody>
      </p:sp>
      <p:sp>
        <p:nvSpPr>
          <p:cNvPr id="18" name="Veri Yer Tutucusu 17"/>
          <p:cNvSpPr>
            <a:spLocks noGrp="1"/>
          </p:cNvSpPr>
          <p:nvPr>
            <p:ph type="dt" sz="half" idx="10"/>
          </p:nvPr>
        </p:nvSpPr>
        <p:spPr/>
        <p:txBody>
          <a:bodyPr/>
          <a:lstStyle/>
          <a:p>
            <a:endParaRPr lang="tr-TR"/>
          </a:p>
        </p:txBody>
      </p:sp>
      <p:sp>
        <p:nvSpPr>
          <p:cNvPr id="19" name="Altbilgi Yer Tutucusu 18"/>
          <p:cNvSpPr>
            <a:spLocks noGrp="1"/>
          </p:cNvSpPr>
          <p:nvPr>
            <p:ph type="ftr" sz="quarter" idx="11"/>
          </p:nvPr>
        </p:nvSpPr>
        <p:spPr/>
        <p:txBody>
          <a:bodyPr/>
          <a:lstStyle/>
          <a:p>
            <a:endParaRPr lang="tr-TR"/>
          </a:p>
        </p:txBody>
      </p:sp>
      <p:sp>
        <p:nvSpPr>
          <p:cNvPr id="20" name="Slayt Numarası Yer Tutucusu 19"/>
          <p:cNvSpPr>
            <a:spLocks noGrp="1"/>
          </p:cNvSpPr>
          <p:nvPr>
            <p:ph type="sldNum" sz="quarter" idx="12"/>
          </p:nvPr>
        </p:nvSpPr>
        <p:spPr/>
        <p:txBody>
          <a:bodyPr/>
          <a:lstStyle/>
          <a:p>
            <a:fld id="{F0CD8A85-D249-4CD2-BDE7-9A8023D3E796}" type="slidenum">
              <a:rPr lang="tr-TR" smtClean="0"/>
              <a:pPr/>
              <a:t>‹#›</a:t>
            </a:fld>
            <a:endParaRPr lang="tr-TR" dirty="0"/>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7" name="Dikdörtgen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endParaRPr lang="tr-TR"/>
          </a:p>
        </p:txBody>
      </p:sp>
      <p:sp>
        <p:nvSpPr>
          <p:cNvPr id="13" name="Slayt Numarası Yer Tutucus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0CD8A85-D249-4CD2-BDE7-9A8023D3E796}" type="slidenum">
              <a:rPr lang="tr-TR" smtClean="0"/>
              <a:pPr/>
              <a:t>‹#›</a:t>
            </a:fld>
            <a:endParaRPr lang="tr-TR"/>
          </a:p>
        </p:txBody>
      </p:sp>
      <p:sp>
        <p:nvSpPr>
          <p:cNvPr id="14" name="Altbilgi Yer Tutucusu 13"/>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9" name="İçerik Yer Tutucusu 8"/>
          <p:cNvSpPr>
            <a:spLocks noGrp="1"/>
          </p:cNvSpPr>
          <p:nvPr>
            <p:ph sz="quarter" idx="1"/>
          </p:nvPr>
        </p:nvSpPr>
        <p:spPr>
          <a:xfrm>
            <a:off x="609600"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844901"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8" name="Veri Yer Tutucusu 7"/>
          <p:cNvSpPr>
            <a:spLocks noGrp="1"/>
          </p:cNvSpPr>
          <p:nvPr>
            <p:ph type="dt" sz="half" idx="15"/>
          </p:nvPr>
        </p:nvSpPr>
        <p:spPr/>
        <p:txBody>
          <a:bodyPr rtlCol="0"/>
          <a:lstStyle/>
          <a:p>
            <a:endParaRPr lang="tr-TR"/>
          </a:p>
        </p:txBody>
      </p:sp>
      <p:sp>
        <p:nvSpPr>
          <p:cNvPr id="10" name="Slayt Numarası Yer Tutucusu 9"/>
          <p:cNvSpPr>
            <a:spLocks noGrp="1"/>
          </p:cNvSpPr>
          <p:nvPr>
            <p:ph type="sldNum" sz="quarter" idx="16"/>
          </p:nvPr>
        </p:nvSpPr>
        <p:spPr/>
        <p:txBody>
          <a:bodyPr rtlCol="0"/>
          <a:lstStyle/>
          <a:p>
            <a:fld id="{F0CD8A85-D249-4CD2-BDE7-9A8023D3E796}" type="slidenum">
              <a:rPr lang="tr-TR" smtClean="0"/>
              <a:pPr/>
              <a:t>‹#›</a:t>
            </a:fld>
            <a:endParaRPr lang="tr-TR"/>
          </a:p>
        </p:txBody>
      </p:sp>
      <p:sp>
        <p:nvSpPr>
          <p:cNvPr id="12" name="Altbilgi Yer Tutucusu 11"/>
          <p:cNvSpPr>
            <a:spLocks noGrp="1"/>
          </p:cNvSpPr>
          <p:nvPr>
            <p:ph type="ftr" sz="quarter" idx="17"/>
          </p:nvPr>
        </p:nvSpPr>
        <p:spPr/>
        <p:txBody>
          <a:bodyPr rtlCol="0"/>
          <a:lstStyle/>
          <a:p>
            <a:endParaRPr lang="tr-TR"/>
          </a:p>
        </p:txBody>
      </p:sp>
    </p:spTree>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33400" y="273050"/>
            <a:ext cx="8153400" cy="869950"/>
          </a:xfrm>
        </p:spPr>
        <p:txBody>
          <a:bodyPr anchor="ctr"/>
          <a:lstStyle>
            <a:lvl1pPr>
              <a:defRPr/>
            </a:lvl1pPr>
          </a:lstStyle>
          <a:p>
            <a:r>
              <a:rPr kumimoji="0" lang="tr-TR" smtClean="0"/>
              <a:t>Asıl başlık stili için tıklatın</a:t>
            </a:r>
            <a:endParaRPr kumimoji="0" lang="en-US"/>
          </a:p>
        </p:txBody>
      </p:sp>
      <p:sp>
        <p:nvSpPr>
          <p:cNvPr id="11" name="İçerik Yer Tutucusu 10"/>
          <p:cNvSpPr>
            <a:spLocks noGrp="1"/>
          </p:cNvSpPr>
          <p:nvPr>
            <p:ph sz="quarter" idx="2"/>
          </p:nvPr>
        </p:nvSpPr>
        <p:spPr>
          <a:xfrm>
            <a:off x="609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800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5"/>
          </p:nvPr>
        </p:nvSpPr>
        <p:spPr/>
        <p:txBody>
          <a:bodyPr rtlCol="0"/>
          <a:lstStyle/>
          <a:p>
            <a:endParaRPr lang="tr-TR"/>
          </a:p>
        </p:txBody>
      </p:sp>
      <p:sp>
        <p:nvSpPr>
          <p:cNvPr id="12" name="Slayt Numarası Yer Tutucusu 11"/>
          <p:cNvSpPr>
            <a:spLocks noGrp="1"/>
          </p:cNvSpPr>
          <p:nvPr>
            <p:ph type="sldNum" sz="quarter" idx="16"/>
          </p:nvPr>
        </p:nvSpPr>
        <p:spPr/>
        <p:txBody>
          <a:bodyPr rtlCol="0"/>
          <a:lstStyle/>
          <a:p>
            <a:fld id="{F0CD8A85-D249-4CD2-BDE7-9A8023D3E796}" type="slidenum">
              <a:rPr lang="tr-TR" smtClean="0"/>
              <a:pPr/>
              <a:t>‹#›</a:t>
            </a:fld>
            <a:endParaRPr lang="tr-TR"/>
          </a:p>
        </p:txBody>
      </p:sp>
      <p:sp>
        <p:nvSpPr>
          <p:cNvPr id="14" name="Altbilgi Yer Tutucusu 13"/>
          <p:cNvSpPr>
            <a:spLocks noGrp="1"/>
          </p:cNvSpPr>
          <p:nvPr>
            <p:ph type="ftr" sz="quarter" idx="17"/>
          </p:nvPr>
        </p:nvSpPr>
        <p:spPr/>
        <p:txBody>
          <a:bodyPr rtlCol="0"/>
          <a:lstStyle/>
          <a:p>
            <a:endParaRPr lang="tr-TR"/>
          </a:p>
        </p:txBody>
      </p:sp>
      <p:sp>
        <p:nvSpPr>
          <p:cNvPr id="16" name="Metin Yer Tutucusu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5" name="Metin Yer Tutucusu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lvl1pPr>
              <a:defRPr>
                <a:solidFill>
                  <a:srgbClr val="FFFFFF"/>
                </a:solidFill>
              </a:defRPr>
            </a:lvl1pPr>
          </a:lstStyle>
          <a:p>
            <a:fld id="{F0CD8A85-D249-4CD2-BDE7-9A8023D3E79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0" y="6248400"/>
            <a:ext cx="533400" cy="381000"/>
          </a:xfrm>
        </p:spPr>
        <p:txBody>
          <a:bodyPr/>
          <a:lstStyle>
            <a:lvl1pPr>
              <a:defRPr>
                <a:solidFill>
                  <a:schemeClr val="tx2"/>
                </a:solidFill>
              </a:defRPr>
            </a:lvl1pPr>
          </a:lstStyle>
          <a:p>
            <a:fld id="{F0CD8A85-D249-4CD2-BDE7-9A8023D3E79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8077200" cy="869950"/>
          </a:xfrm>
        </p:spPr>
        <p:txBody>
          <a:bodyPr anchor="ctr"/>
          <a:lstStyle>
            <a:lvl1pPr algn="l">
              <a:buNone/>
              <a:defRPr sz="4400" b="0"/>
            </a:lvl1p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lvl1pPr>
              <a:defRPr>
                <a:solidFill>
                  <a:srgbClr val="FFFFFF"/>
                </a:solidFill>
              </a:defRPr>
            </a:lvl1pPr>
          </a:lstStyle>
          <a:p>
            <a:fld id="{F0CD8A85-D249-4CD2-BDE7-9A8023D3E796}" type="slidenum">
              <a:rPr lang="tr-TR" smtClean="0"/>
              <a:pPr/>
              <a:t>‹#›</a:t>
            </a:fld>
            <a:endParaRPr lang="tr-TR"/>
          </a:p>
        </p:txBody>
      </p:sp>
      <p:sp>
        <p:nvSpPr>
          <p:cNvPr id="3" name="Metin Yer Tutucusu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9" name="İçerik Yer Tutucusu 8"/>
          <p:cNvSpPr>
            <a:spLocks noGrp="1"/>
          </p:cNvSpPr>
          <p:nvPr>
            <p:ph sz="quarter" idx="1"/>
          </p:nvPr>
        </p:nvSpPr>
        <p:spPr>
          <a:xfrm>
            <a:off x="2362200" y="1752600"/>
            <a:ext cx="6400800" cy="4419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8" name="Dikdörtgen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tr-TR" smtClean="0"/>
              <a:t>Asıl başlık stili için tıklatın</a:t>
            </a:r>
            <a:endParaRPr kumimoji="0" lang="en-US"/>
          </a:p>
        </p:txBody>
      </p:sp>
      <p:sp>
        <p:nvSpPr>
          <p:cNvPr id="11" name="Dikdörtgen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Veri Yer Tutucusu 11"/>
          <p:cNvSpPr>
            <a:spLocks noGrp="1"/>
          </p:cNvSpPr>
          <p:nvPr>
            <p:ph type="dt" sz="half" idx="10"/>
          </p:nvPr>
        </p:nvSpPr>
        <p:spPr>
          <a:xfrm>
            <a:off x="6248400" y="6248400"/>
            <a:ext cx="2667000" cy="365125"/>
          </a:xfrm>
        </p:spPr>
        <p:txBody>
          <a:bodyPr rtlCol="0"/>
          <a:lstStyle/>
          <a:p>
            <a:endParaRPr lang="tr-TR"/>
          </a:p>
        </p:txBody>
      </p:sp>
      <p:sp>
        <p:nvSpPr>
          <p:cNvPr id="13" name="Slayt Numarası Yer Tutucusu 12"/>
          <p:cNvSpPr>
            <a:spLocks noGrp="1"/>
          </p:cNvSpPr>
          <p:nvPr>
            <p:ph type="sldNum" sz="quarter" idx="11"/>
          </p:nvPr>
        </p:nvSpPr>
        <p:spPr>
          <a:xfrm>
            <a:off x="0" y="4667249"/>
            <a:ext cx="1447800" cy="663578"/>
          </a:xfrm>
        </p:spPr>
        <p:txBody>
          <a:bodyPr rtlCol="0"/>
          <a:lstStyle>
            <a:lvl1pPr>
              <a:defRPr sz="2800"/>
            </a:lvl1pPr>
          </a:lstStyle>
          <a:p>
            <a:fld id="{F0CD8A85-D249-4CD2-BDE7-9A8023D3E796}" type="slidenum">
              <a:rPr lang="tr-TR" smtClean="0"/>
              <a:pPr/>
              <a:t>‹#›</a:t>
            </a:fld>
            <a:endParaRPr lang="tr-TR"/>
          </a:p>
        </p:txBody>
      </p:sp>
      <p:sp>
        <p:nvSpPr>
          <p:cNvPr id="14" name="Altbilgi Yer Tutucusu 13"/>
          <p:cNvSpPr>
            <a:spLocks noGrp="1"/>
          </p:cNvSpPr>
          <p:nvPr>
            <p:ph type="ftr" sz="quarter" idx="12"/>
          </p:nvPr>
        </p:nvSpPr>
        <p:spPr>
          <a:xfrm>
            <a:off x="1600200" y="6248206"/>
            <a:ext cx="4572000" cy="365125"/>
          </a:xfrm>
        </p:spPr>
        <p:txBody>
          <a:bodyPr rtlCol="0"/>
          <a:lstStyle/>
          <a:p>
            <a:endParaRPr lang="tr-TR"/>
          </a:p>
        </p:txBody>
      </p:sp>
      <p:sp>
        <p:nvSpPr>
          <p:cNvPr id="3" name="Resim Yer Tutucusu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tr-TR" smtClean="0"/>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0CD8A85-D249-4CD2-BDE7-9A8023D3E79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609600"/>
            <a:ext cx="2057400" cy="5516563"/>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609600"/>
            <a:ext cx="5562600" cy="5516564"/>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6553200" y="6248402"/>
            <a:ext cx="2209800" cy="365125"/>
          </a:xfrm>
        </p:spPr>
        <p:txBody>
          <a:bodyPr/>
          <a:lstStyle/>
          <a:p>
            <a:endParaRPr lang="tr-TR"/>
          </a:p>
        </p:txBody>
      </p:sp>
      <p:sp>
        <p:nvSpPr>
          <p:cNvPr id="5" name="Altbilgi Yer Tutucusu 4"/>
          <p:cNvSpPr>
            <a:spLocks noGrp="1"/>
          </p:cNvSpPr>
          <p:nvPr>
            <p:ph type="ftr" sz="quarter" idx="11"/>
          </p:nvPr>
        </p:nvSpPr>
        <p:spPr>
          <a:xfrm>
            <a:off x="457201" y="6248207"/>
            <a:ext cx="5573483" cy="365125"/>
          </a:xfrm>
        </p:spPr>
        <p:txBody>
          <a:bodyPr/>
          <a:lstStyle/>
          <a:p>
            <a:endParaRPr lang="tr-TR"/>
          </a:p>
        </p:txBody>
      </p:sp>
      <p:sp>
        <p:nvSpPr>
          <p:cNvPr id="7" name="Dikdörtgen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Dikdörtgen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Dikdörtgen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ayt Numarası Yer Tutucusu 5"/>
          <p:cNvSpPr>
            <a:spLocks noGrp="1"/>
          </p:cNvSpPr>
          <p:nvPr>
            <p:ph type="sldNum" sz="quarter" idx="12"/>
          </p:nvPr>
        </p:nvSpPr>
        <p:spPr>
          <a:xfrm rot="5400000">
            <a:off x="5989638" y="144462"/>
            <a:ext cx="533400" cy="244476"/>
          </a:xfrm>
        </p:spPr>
        <p:txBody>
          <a:bodyPr/>
          <a:lstStyle/>
          <a:p>
            <a:fld id="{F0CD8A85-D249-4CD2-BDE7-9A8023D3E79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EDE7D-4502-469B-AD5D-DF20BE7B7819}" type="slidenum">
              <a:rPr lang="tr-TR" smtClean="0"/>
              <a:t>‹#›</a:t>
            </a:fld>
            <a:endParaRPr lang="tr-TR"/>
          </a:p>
        </p:txBody>
      </p:sp>
    </p:spTree>
    <p:extLst>
      <p:ext uri="{BB962C8B-B14F-4D97-AF65-F5344CB8AC3E}">
        <p14:creationId xmlns:p14="http://schemas.microsoft.com/office/powerpoint/2010/main" val="245135599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5BCA1-31D0-4A5A-962B-957C93A4565D}" type="datetimeFigureOut">
              <a:rPr lang="tr-TR" smtClean="0"/>
              <a:t>22.12.2010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47E85-9941-4DA6-B5B6-639E9BB667B3}" type="slidenum">
              <a:rPr lang="tr-TR" smtClean="0"/>
              <a:t>‹#›</a:t>
            </a:fld>
            <a:endParaRPr lang="tr-TR"/>
          </a:p>
        </p:txBody>
      </p:sp>
    </p:spTree>
    <p:extLst>
      <p:ext uri="{BB962C8B-B14F-4D97-AF65-F5344CB8AC3E}">
        <p14:creationId xmlns:p14="http://schemas.microsoft.com/office/powerpoint/2010/main" val="398266990"/>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761F2-4552-4045-990D-D0F8B77078E8}" type="datetimeFigureOut">
              <a:rPr lang="tr-TR" smtClean="0"/>
              <a:t>22.12.2010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53229-A7E9-4056-8552-1F5AB6248962}" type="slidenum">
              <a:rPr lang="tr-TR" smtClean="0"/>
              <a:t>‹#›</a:t>
            </a:fld>
            <a:endParaRPr lang="tr-TR"/>
          </a:p>
        </p:txBody>
      </p:sp>
    </p:spTree>
    <p:extLst>
      <p:ext uri="{BB962C8B-B14F-4D97-AF65-F5344CB8AC3E}">
        <p14:creationId xmlns:p14="http://schemas.microsoft.com/office/powerpoint/2010/main" val="1268164247"/>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BC9B9-06A3-49A4-AEED-8EABF409604B}" type="datetimeFigureOut">
              <a:rPr lang="tr-TR" smtClean="0"/>
              <a:t>22.12.2010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D8CF7-634A-4CBF-9AE9-150571D5E4D1}" type="slidenum">
              <a:rPr lang="tr-TR" smtClean="0"/>
              <a:t>‹#›</a:t>
            </a:fld>
            <a:endParaRPr lang="tr-TR"/>
          </a:p>
        </p:txBody>
      </p:sp>
    </p:spTree>
    <p:extLst>
      <p:ext uri="{BB962C8B-B14F-4D97-AF65-F5344CB8AC3E}">
        <p14:creationId xmlns:p14="http://schemas.microsoft.com/office/powerpoint/2010/main" val="484423838"/>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0F881-7FE2-4585-B314-4F766D5190AB}" type="datetimeFigureOut">
              <a:rPr lang="tr-TR" smtClean="0"/>
              <a:t>22.12.2010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556C4-D8F1-42CD-AA16-837151C4DBC7}" type="slidenum">
              <a:rPr lang="tr-TR" smtClean="0"/>
              <a:t>‹#›</a:t>
            </a:fld>
            <a:endParaRPr lang="tr-TR"/>
          </a:p>
        </p:txBody>
      </p:sp>
    </p:spTree>
    <p:extLst>
      <p:ext uri="{BB962C8B-B14F-4D97-AF65-F5344CB8AC3E}">
        <p14:creationId xmlns:p14="http://schemas.microsoft.com/office/powerpoint/2010/main" val="2840287408"/>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C8603-7EE6-4C6D-B7EA-E118DF5BC664}" type="datetimeFigureOut">
              <a:rPr lang="tr-TR" smtClean="0"/>
              <a:t>22.12.2010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D0A6C-93C1-4236-A468-97097C83BAAE}" type="slidenum">
              <a:rPr lang="tr-TR" smtClean="0"/>
              <a:t>‹#›</a:t>
            </a:fld>
            <a:endParaRPr lang="tr-TR"/>
          </a:p>
        </p:txBody>
      </p:sp>
    </p:spTree>
    <p:extLst>
      <p:ext uri="{BB962C8B-B14F-4D97-AF65-F5344CB8AC3E}">
        <p14:creationId xmlns:p14="http://schemas.microsoft.com/office/powerpoint/2010/main" val="3953225821"/>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2B31E-0354-4D4A-AFD9-572C041BE682}" type="datetimeFigureOut">
              <a:rPr lang="tr-TR" smtClean="0"/>
              <a:t>22.12.2010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877CC-F29E-4231-903A-87D352E85B75}" type="slidenum">
              <a:rPr lang="tr-TR" smtClean="0"/>
              <a:t>‹#›</a:t>
            </a:fld>
            <a:endParaRPr lang="tr-TR"/>
          </a:p>
        </p:txBody>
      </p:sp>
    </p:spTree>
    <p:extLst>
      <p:ext uri="{BB962C8B-B14F-4D97-AF65-F5344CB8AC3E}">
        <p14:creationId xmlns:p14="http://schemas.microsoft.com/office/powerpoint/2010/main" val="363794352"/>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C7D1E-5A1C-4AE4-91DD-71BA8CB34703}" type="datetimeFigureOut">
              <a:rPr lang="tr-TR" smtClean="0"/>
              <a:t>22.12.2010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E82F0-B706-4E4A-86C5-A61449938019}" type="slidenum">
              <a:rPr lang="tr-TR" smtClean="0"/>
              <a:t>‹#›</a:t>
            </a:fld>
            <a:endParaRPr lang="tr-TR"/>
          </a:p>
        </p:txBody>
      </p:sp>
    </p:spTree>
    <p:extLst>
      <p:ext uri="{BB962C8B-B14F-4D97-AF65-F5344CB8AC3E}">
        <p14:creationId xmlns:p14="http://schemas.microsoft.com/office/powerpoint/2010/main" val="3245210719"/>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73D4F-3327-413A-A41F-5D5619783A0D}" type="datetimeFigureOut">
              <a:rPr lang="tr-TR" smtClean="0"/>
              <a:t>22.12.2010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8B23F-4164-4660-AEC9-0936A65EB6AD}" type="slidenum">
              <a:rPr lang="tr-TR" smtClean="0"/>
              <a:t>‹#›</a:t>
            </a:fld>
            <a:endParaRPr lang="tr-TR"/>
          </a:p>
        </p:txBody>
      </p:sp>
    </p:spTree>
    <p:extLst>
      <p:ext uri="{BB962C8B-B14F-4D97-AF65-F5344CB8AC3E}">
        <p14:creationId xmlns:p14="http://schemas.microsoft.com/office/powerpoint/2010/main" val="2554672873"/>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1BF54-8520-4C6C-B139-BA6707B814D9}" type="datetimeFigureOut">
              <a:rPr lang="tr-TR" smtClean="0"/>
              <a:t>22.12.2010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4384B-9FB1-4E30-A832-6DC847E4E452}" type="slidenum">
              <a:rPr lang="tr-TR" smtClean="0"/>
              <a:t>‹#›</a:t>
            </a:fld>
            <a:endParaRPr lang="tr-TR"/>
          </a:p>
        </p:txBody>
      </p:sp>
    </p:spTree>
    <p:extLst>
      <p:ext uri="{BB962C8B-B14F-4D97-AF65-F5344CB8AC3E}">
        <p14:creationId xmlns:p14="http://schemas.microsoft.com/office/powerpoint/2010/main" val="1343941871"/>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51CB0-DB48-436D-9153-83D7E3CF6DB6}" type="slidenum">
              <a:rPr lang="tr-TR" smtClean="0"/>
              <a:t>‹#›</a:t>
            </a:fld>
            <a:endParaRPr lang="tr-TR"/>
          </a:p>
        </p:txBody>
      </p:sp>
    </p:spTree>
    <p:extLst>
      <p:ext uri="{BB962C8B-B14F-4D97-AF65-F5344CB8AC3E}">
        <p14:creationId xmlns:p14="http://schemas.microsoft.com/office/powerpoint/2010/main" val="2258394898"/>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F7212-84E0-4956-AC0A-2220F46E632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6D3D4-8995-4562-B2CA-700C842B0D7B}" type="slidenum">
              <a:rPr lang="tr-TR" smtClean="0"/>
              <a:t>‹#›</a:t>
            </a:fld>
            <a:endParaRPr lang="tr-TR"/>
          </a:p>
        </p:txBody>
      </p:sp>
    </p:spTree>
    <p:extLst>
      <p:ext uri="{BB962C8B-B14F-4D97-AF65-F5344CB8AC3E}">
        <p14:creationId xmlns:p14="http://schemas.microsoft.com/office/powerpoint/2010/main" val="119235191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4849E-CC38-412F-B8B3-24FA06CE41CF}" type="slidenum">
              <a:rPr lang="tr-TR" smtClean="0"/>
              <a:t>‹#›</a:t>
            </a:fld>
            <a:endParaRPr lang="tr-TR"/>
          </a:p>
        </p:txBody>
      </p:sp>
    </p:spTree>
    <p:extLst>
      <p:ext uri="{BB962C8B-B14F-4D97-AF65-F5344CB8AC3E}">
        <p14:creationId xmlns:p14="http://schemas.microsoft.com/office/powerpoint/2010/main" val="222792442"/>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5A18A-24DD-4EA2-BA96-716BB9AC9E25}" type="slidenum">
              <a:rPr lang="tr-TR" smtClean="0"/>
              <a:t>‹#›</a:t>
            </a:fld>
            <a:endParaRPr lang="tr-TR"/>
          </a:p>
        </p:txBody>
      </p:sp>
    </p:spTree>
    <p:extLst>
      <p:ext uri="{BB962C8B-B14F-4D97-AF65-F5344CB8AC3E}">
        <p14:creationId xmlns:p14="http://schemas.microsoft.com/office/powerpoint/2010/main" val="278336459"/>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CBCE3-C158-49BA-ADF3-454D4AC9211B}" type="slidenum">
              <a:rPr lang="tr-TR" smtClean="0"/>
              <a:t>‹#›</a:t>
            </a:fld>
            <a:endParaRPr lang="tr-TR"/>
          </a:p>
        </p:txBody>
      </p:sp>
    </p:spTree>
    <p:extLst>
      <p:ext uri="{BB962C8B-B14F-4D97-AF65-F5344CB8AC3E}">
        <p14:creationId xmlns:p14="http://schemas.microsoft.com/office/powerpoint/2010/main" val="135276034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06EAC-AA81-4C2F-9134-D27D5F5CF628}" type="slidenum">
              <a:rPr lang="tr-TR" smtClean="0"/>
              <a:t>‹#›</a:t>
            </a:fld>
            <a:endParaRPr lang="tr-TR"/>
          </a:p>
        </p:txBody>
      </p:sp>
    </p:spTree>
    <p:extLst>
      <p:ext uri="{BB962C8B-B14F-4D97-AF65-F5344CB8AC3E}">
        <p14:creationId xmlns:p14="http://schemas.microsoft.com/office/powerpoint/2010/main" val="844814640"/>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A4137-ED51-459B-82CE-F0645B8F9450}" type="slidenum">
              <a:rPr lang="tr-TR" smtClean="0"/>
              <a:t>‹#›</a:t>
            </a:fld>
            <a:endParaRPr lang="tr-TR"/>
          </a:p>
        </p:txBody>
      </p:sp>
    </p:spTree>
    <p:extLst>
      <p:ext uri="{BB962C8B-B14F-4D97-AF65-F5344CB8AC3E}">
        <p14:creationId xmlns:p14="http://schemas.microsoft.com/office/powerpoint/2010/main" val="3289339667"/>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138FF-B349-4653-B8C8-BD4EF563BD13}" type="slidenum">
              <a:rPr lang="tr-TR" smtClean="0"/>
              <a:t>‹#›</a:t>
            </a:fld>
            <a:endParaRPr lang="tr-TR"/>
          </a:p>
        </p:txBody>
      </p:sp>
    </p:spTree>
    <p:extLst>
      <p:ext uri="{BB962C8B-B14F-4D97-AF65-F5344CB8AC3E}">
        <p14:creationId xmlns:p14="http://schemas.microsoft.com/office/powerpoint/2010/main" val="323834702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44862-FD28-44C6-816A-C953AE55F5BA}" type="slidenum">
              <a:rPr lang="tr-TR" smtClean="0"/>
              <a:t>‹#›</a:t>
            </a:fld>
            <a:endParaRPr lang="tr-TR"/>
          </a:p>
        </p:txBody>
      </p:sp>
    </p:spTree>
    <p:extLst>
      <p:ext uri="{BB962C8B-B14F-4D97-AF65-F5344CB8AC3E}">
        <p14:creationId xmlns:p14="http://schemas.microsoft.com/office/powerpoint/2010/main" val="158220814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A5BC5-C44C-4136-B428-28BC9A76A6AD}" type="slidenum">
              <a:rPr lang="tr-TR" smtClean="0"/>
              <a:t>‹#›</a:t>
            </a:fld>
            <a:endParaRPr lang="tr-TR"/>
          </a:p>
        </p:txBody>
      </p:sp>
    </p:spTree>
    <p:extLst>
      <p:ext uri="{BB962C8B-B14F-4D97-AF65-F5344CB8AC3E}">
        <p14:creationId xmlns:p14="http://schemas.microsoft.com/office/powerpoint/2010/main" val="190440293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61F2F-2EDA-4B01-B237-5DF385EFECB1}" type="slidenum">
              <a:rPr lang="tr-TR" smtClean="0"/>
              <a:t>‹#›</a:t>
            </a:fld>
            <a:endParaRPr lang="tr-TR"/>
          </a:p>
        </p:txBody>
      </p:sp>
    </p:spTree>
    <p:extLst>
      <p:ext uri="{BB962C8B-B14F-4D97-AF65-F5344CB8AC3E}">
        <p14:creationId xmlns:p14="http://schemas.microsoft.com/office/powerpoint/2010/main" val="1674614935"/>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47CF5-73F3-4EFD-BE5B-360782B5886B}"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3E1FF-7643-4004-B9EF-F62AEBEC4B95}" type="slidenum">
              <a:rPr lang="tr-TR" smtClean="0"/>
              <a:t>‹#›</a:t>
            </a:fld>
            <a:endParaRPr lang="tr-TR"/>
          </a:p>
        </p:txBody>
      </p:sp>
    </p:spTree>
    <p:extLst>
      <p:ext uri="{BB962C8B-B14F-4D97-AF65-F5344CB8AC3E}">
        <p14:creationId xmlns:p14="http://schemas.microsoft.com/office/powerpoint/2010/main" val="291209350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CDB64-32D6-47DE-892C-75F22A862247}" type="slidenum">
              <a:rPr lang="tr-TR" smtClean="0"/>
              <a:t>‹#›</a:t>
            </a:fld>
            <a:endParaRPr lang="tr-TR"/>
          </a:p>
        </p:txBody>
      </p:sp>
    </p:spTree>
    <p:extLst>
      <p:ext uri="{BB962C8B-B14F-4D97-AF65-F5344CB8AC3E}">
        <p14:creationId xmlns:p14="http://schemas.microsoft.com/office/powerpoint/2010/main" val="354013803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556E9-EF5B-4AC5-9FA0-369CDCEBCBF6}" type="slidenum">
              <a:rPr lang="tr-TR" smtClean="0"/>
              <a:t>‹#›</a:t>
            </a:fld>
            <a:endParaRPr lang="tr-TR"/>
          </a:p>
        </p:txBody>
      </p:sp>
    </p:spTree>
    <p:extLst>
      <p:ext uri="{BB962C8B-B14F-4D97-AF65-F5344CB8AC3E}">
        <p14:creationId xmlns:p14="http://schemas.microsoft.com/office/powerpoint/2010/main" val="319939212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93919-5922-48AF-A837-BF5ABDD71687}" type="slidenum">
              <a:rPr lang="tr-TR" smtClean="0"/>
              <a:t>‹#›</a:t>
            </a:fld>
            <a:endParaRPr lang="tr-TR"/>
          </a:p>
        </p:txBody>
      </p:sp>
    </p:spTree>
    <p:extLst>
      <p:ext uri="{BB962C8B-B14F-4D97-AF65-F5344CB8AC3E}">
        <p14:creationId xmlns:p14="http://schemas.microsoft.com/office/powerpoint/2010/main" val="389449213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10357-A39D-49C9-9C4E-D470B16621A0}" type="slidenum">
              <a:rPr lang="tr-TR" smtClean="0"/>
              <a:t>‹#›</a:t>
            </a:fld>
            <a:endParaRPr lang="tr-TR"/>
          </a:p>
        </p:txBody>
      </p:sp>
    </p:spTree>
    <p:extLst>
      <p:ext uri="{BB962C8B-B14F-4D97-AF65-F5344CB8AC3E}">
        <p14:creationId xmlns:p14="http://schemas.microsoft.com/office/powerpoint/2010/main" val="12623010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CE1EA-4AF6-4C23-A7C8-52180ED3658F}" type="slidenum">
              <a:rPr lang="tr-TR" smtClean="0"/>
              <a:t>‹#›</a:t>
            </a:fld>
            <a:endParaRPr lang="tr-TR"/>
          </a:p>
        </p:txBody>
      </p:sp>
    </p:spTree>
    <p:extLst>
      <p:ext uri="{BB962C8B-B14F-4D97-AF65-F5344CB8AC3E}">
        <p14:creationId xmlns:p14="http://schemas.microsoft.com/office/powerpoint/2010/main" val="222032042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C3CD4-5150-4057-8F4B-814CF2AAE6F1}" type="slidenum">
              <a:rPr lang="tr-TR" smtClean="0"/>
              <a:t>‹#›</a:t>
            </a:fld>
            <a:endParaRPr lang="tr-TR"/>
          </a:p>
        </p:txBody>
      </p:sp>
    </p:spTree>
    <p:extLst>
      <p:ext uri="{BB962C8B-B14F-4D97-AF65-F5344CB8AC3E}">
        <p14:creationId xmlns:p14="http://schemas.microsoft.com/office/powerpoint/2010/main" val="31062483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CC113-9F6B-44CB-81E6-AFEEFBF0017B}" type="slidenum">
              <a:rPr lang="tr-TR" smtClean="0"/>
              <a:t>‹#›</a:t>
            </a:fld>
            <a:endParaRPr lang="tr-TR"/>
          </a:p>
        </p:txBody>
      </p:sp>
    </p:spTree>
    <p:extLst>
      <p:ext uri="{BB962C8B-B14F-4D97-AF65-F5344CB8AC3E}">
        <p14:creationId xmlns:p14="http://schemas.microsoft.com/office/powerpoint/2010/main" val="343581170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7F7B1-3796-49FC-8EC6-DFE4187AA616}" type="slidenum">
              <a:rPr lang="tr-TR" smtClean="0"/>
              <a:t>‹#›</a:t>
            </a:fld>
            <a:endParaRPr lang="tr-TR"/>
          </a:p>
        </p:txBody>
      </p:sp>
    </p:spTree>
    <p:extLst>
      <p:ext uri="{BB962C8B-B14F-4D97-AF65-F5344CB8AC3E}">
        <p14:creationId xmlns:p14="http://schemas.microsoft.com/office/powerpoint/2010/main" val="184390715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dirty="0"/>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E9F03-505B-44DE-8653-C0B47810E5F4}" type="slidenum">
              <a:rPr lang="tr-TR" smtClean="0"/>
              <a:t>‹#›</a:t>
            </a:fld>
            <a:endParaRPr lang="tr-TR"/>
          </a:p>
        </p:txBody>
      </p:sp>
    </p:spTree>
    <p:extLst>
      <p:ext uri="{BB962C8B-B14F-4D97-AF65-F5344CB8AC3E}">
        <p14:creationId xmlns:p14="http://schemas.microsoft.com/office/powerpoint/2010/main" val="408810947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68CCB-B86F-4C47-8DE5-AEF74818F46D}"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75FC9-2396-45F3-8E9E-0BFCB1003DCF}" type="slidenum">
              <a:rPr lang="tr-TR" smtClean="0"/>
              <a:t>‹#›</a:t>
            </a:fld>
            <a:endParaRPr lang="tr-TR"/>
          </a:p>
        </p:txBody>
      </p:sp>
    </p:spTree>
    <p:extLst>
      <p:ext uri="{BB962C8B-B14F-4D97-AF65-F5344CB8AC3E}">
        <p14:creationId xmlns:p14="http://schemas.microsoft.com/office/powerpoint/2010/main" val="114677445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A9710-AA24-4B36-B528-364FCA49846F}" type="slidenum">
              <a:rPr lang="tr-TR" smtClean="0"/>
              <a:t>‹#›</a:t>
            </a:fld>
            <a:endParaRPr lang="tr-TR"/>
          </a:p>
        </p:txBody>
      </p:sp>
    </p:spTree>
    <p:extLst>
      <p:ext uri="{BB962C8B-B14F-4D97-AF65-F5344CB8AC3E}">
        <p14:creationId xmlns:p14="http://schemas.microsoft.com/office/powerpoint/2010/main" val="145404213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5BC09-BFF6-4018-9315-03E365DDBA34}" type="slidenum">
              <a:rPr lang="tr-TR" smtClean="0"/>
              <a:t>‹#›</a:t>
            </a:fld>
            <a:endParaRPr lang="tr-TR"/>
          </a:p>
        </p:txBody>
      </p:sp>
    </p:spTree>
    <p:extLst>
      <p:ext uri="{BB962C8B-B14F-4D97-AF65-F5344CB8AC3E}">
        <p14:creationId xmlns:p14="http://schemas.microsoft.com/office/powerpoint/2010/main" val="271890019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95B83-926F-4467-95CB-C3F0AEFD1DC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88AC2-C697-4C3B-AC9F-162922110AF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91EF0-86D6-4576-B037-BDB5CA525D0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6D0D2-FD0F-4AE7-B85D-1AE942B045D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609600" y="228600"/>
            <a:ext cx="8153400" cy="990600"/>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tr-TR"/>
          </a:p>
        </p:txBody>
      </p:sp>
      <p:sp>
        <p:nvSpPr>
          <p:cNvPr id="3" name="Altbilgi Yer Tutucusu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Dikdörtgen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yt Numarası Yer Tutucus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0CD8A85-D249-4CD2-BDE7-9A8023D3E79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90.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90.xml"/><Relationship Id="rId5" Type="http://schemas.openxmlformats.org/officeDocument/2006/relationships/image" Target="../media/image8.emf"/><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90.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90.xml"/><Relationship Id="rId5" Type="http://schemas.openxmlformats.org/officeDocument/2006/relationships/image" Target="../media/image14.emf"/><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0.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0.xml"/><Relationship Id="rId1" Type="http://schemas.openxmlformats.org/officeDocument/2006/relationships/themeOverride" Target="../theme/themeOverr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0" y="332656"/>
            <a:ext cx="9036496" cy="2638429"/>
          </a:xfr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lgn="ctr"/>
            <a:r>
              <a:rPr lang="tr-TR" b="1" cap="none" dirty="0" smtClean="0">
                <a:solidFill>
                  <a:schemeClr val="tx1"/>
                </a:solidFill>
                <a:effectLst>
                  <a:outerShdw blurRad="38100" dist="25400" dir="5400000" algn="tl" rotWithShape="0">
                    <a:srgbClr val="000000">
                      <a:alpha val="43000"/>
                    </a:srgbClr>
                  </a:outerShdw>
                </a:effectLst>
                <a:latin typeface="constantina"/>
              </a:rPr>
              <a:t>Kablosuz İletişim-Çeşitleme</a:t>
            </a:r>
            <a:r>
              <a:rPr lang="tr-TR" b="1" cap="none" dirty="0">
                <a:solidFill>
                  <a:schemeClr val="tx1"/>
                </a:solidFill>
                <a:effectLst>
                  <a:outerShdw blurRad="38100" dist="25400" dir="5400000" algn="tl" rotWithShape="0">
                    <a:srgbClr val="000000">
                      <a:alpha val="43000"/>
                    </a:srgbClr>
                  </a:outerShdw>
                </a:effectLst>
                <a:latin typeface="constantina"/>
              </a:rPr>
              <a:t/>
            </a:r>
            <a:br>
              <a:rPr lang="tr-TR" b="1" cap="none" dirty="0">
                <a:solidFill>
                  <a:schemeClr val="tx1"/>
                </a:solidFill>
                <a:effectLst>
                  <a:outerShdw blurRad="38100" dist="25400" dir="5400000" algn="tl" rotWithShape="0">
                    <a:srgbClr val="000000">
                      <a:alpha val="43000"/>
                    </a:srgbClr>
                  </a:outerShdw>
                </a:effectLst>
                <a:latin typeface="constantina"/>
              </a:rPr>
            </a:br>
            <a:r>
              <a:rPr lang="tr-TR" b="1" cap="none" dirty="0" smtClean="0">
                <a:solidFill>
                  <a:schemeClr val="tx1"/>
                </a:solidFill>
                <a:effectLst>
                  <a:outerShdw blurRad="38100" dist="25400" dir="5400000" algn="tl" rotWithShape="0">
                    <a:srgbClr val="000000">
                      <a:alpha val="43000"/>
                    </a:srgbClr>
                  </a:outerShdw>
                </a:effectLst>
                <a:latin typeface="constantina"/>
              </a:rPr>
              <a:t/>
            </a:r>
            <a:br>
              <a:rPr lang="tr-TR" b="1" cap="none" dirty="0" smtClean="0">
                <a:solidFill>
                  <a:schemeClr val="tx1"/>
                </a:solidFill>
                <a:effectLst>
                  <a:outerShdw blurRad="38100" dist="25400" dir="5400000" algn="tl" rotWithShape="0">
                    <a:srgbClr val="000000">
                      <a:alpha val="43000"/>
                    </a:srgbClr>
                  </a:outerShdw>
                </a:effectLst>
                <a:latin typeface="constantina"/>
              </a:rPr>
            </a:br>
            <a:r>
              <a:rPr lang="tr-TR" sz="2400" b="1" cap="none" dirty="0" smtClean="0">
                <a:solidFill>
                  <a:schemeClr val="tx1"/>
                </a:solidFill>
                <a:effectLst>
                  <a:outerShdw blurRad="38100" dist="25400" dir="5400000" algn="tl" rotWithShape="0">
                    <a:srgbClr val="000000">
                      <a:alpha val="43000"/>
                    </a:srgbClr>
                  </a:outerShdw>
                </a:effectLst>
                <a:latin typeface="constantina"/>
              </a:rPr>
              <a:t>Wireless </a:t>
            </a:r>
            <a:r>
              <a:rPr lang="tr-TR" sz="2400" b="1" cap="none" dirty="0" err="1" smtClean="0">
                <a:solidFill>
                  <a:schemeClr val="tx1"/>
                </a:solidFill>
                <a:effectLst>
                  <a:outerShdw blurRad="38100" dist="25400" dir="5400000" algn="tl" rotWithShape="0">
                    <a:srgbClr val="000000">
                      <a:alpha val="43000"/>
                    </a:srgbClr>
                  </a:outerShdw>
                </a:effectLst>
                <a:latin typeface="constantina"/>
              </a:rPr>
              <a:t>Communication</a:t>
            </a:r>
            <a:r>
              <a:rPr lang="tr-TR" sz="2400" b="1" cap="none" dirty="0" smtClean="0">
                <a:solidFill>
                  <a:schemeClr val="tx1"/>
                </a:solidFill>
                <a:effectLst>
                  <a:outerShdw blurRad="38100" dist="25400" dir="5400000" algn="tl" rotWithShape="0">
                    <a:srgbClr val="000000">
                      <a:alpha val="43000"/>
                    </a:srgbClr>
                  </a:outerShdw>
                </a:effectLst>
                <a:latin typeface="constantina"/>
              </a:rPr>
              <a:t> – </a:t>
            </a:r>
            <a:r>
              <a:rPr lang="tr-TR" sz="2400" b="1" cap="none" dirty="0" err="1" smtClean="0">
                <a:solidFill>
                  <a:schemeClr val="tx1"/>
                </a:solidFill>
                <a:effectLst>
                  <a:outerShdw blurRad="38100" dist="25400" dir="5400000" algn="tl" rotWithShape="0">
                    <a:srgbClr val="000000">
                      <a:alpha val="43000"/>
                    </a:srgbClr>
                  </a:outerShdw>
                </a:effectLst>
                <a:latin typeface="constantina"/>
              </a:rPr>
              <a:t>Diversity</a:t>
            </a:r>
            <a:endParaRPr lang="tr-TR" sz="2400" b="1" cap="none" dirty="0">
              <a:solidFill>
                <a:schemeClr val="tx1"/>
              </a:solidFill>
              <a:effectLst>
                <a:outerShdw blurRad="38100" dist="25400" dir="5400000" algn="tl" rotWithShape="0">
                  <a:srgbClr val="000000">
                    <a:alpha val="43000"/>
                  </a:srgbClr>
                </a:outerShdw>
              </a:effectLst>
              <a:latin typeface="constantina"/>
            </a:endParaRPr>
          </a:p>
        </p:txBody>
      </p:sp>
      <p:sp>
        <p:nvSpPr>
          <p:cNvPr id="8" name="1 Başlık"/>
          <p:cNvSpPr txBox="1">
            <a:spLocks/>
          </p:cNvSpPr>
          <p:nvPr/>
        </p:nvSpPr>
        <p:spPr>
          <a:xfrm>
            <a:off x="539552" y="3453598"/>
            <a:ext cx="7776864" cy="1134126"/>
          </a:xfrm>
          <a:prstGeom prst="rect">
            <a:avLst/>
          </a:prstGeom>
        </p:spPr>
        <p:txBody>
          <a:bodyPr vert="horz" anchor="b">
            <a:normAutofit fontScale="975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tr-TR" sz="3200" b="1" cap="none" dirty="0" smtClean="0">
                <a:effectLst>
                  <a:outerShdw blurRad="38100" dist="38100" dir="2700000" algn="tl">
                    <a:srgbClr val="000000">
                      <a:alpha val="43137"/>
                    </a:srgbClr>
                  </a:outerShdw>
                </a:effectLst>
                <a:latin typeface="Constantia" pitchFamily="18" charset="0"/>
                <a:cs typeface="Times New Roman" pitchFamily="18" charset="0"/>
              </a:rPr>
              <a:t>MOBİL VE KABLOSUZ BİLİŞİM</a:t>
            </a:r>
          </a:p>
        </p:txBody>
      </p:sp>
      <p:sp>
        <p:nvSpPr>
          <p:cNvPr id="5" name="1 Başlık"/>
          <p:cNvSpPr txBox="1">
            <a:spLocks/>
          </p:cNvSpPr>
          <p:nvPr/>
        </p:nvSpPr>
        <p:spPr>
          <a:xfrm>
            <a:off x="2342610" y="6093296"/>
            <a:ext cx="5757782" cy="520604"/>
          </a:xfrm>
          <a:prstGeom prst="rect">
            <a:avLst/>
          </a:prstGeom>
        </p:spPr>
        <p:txBody>
          <a:bodyPr vert="horz" anchor="b">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tr-TR" sz="2000" b="1" cap="none" dirty="0" smtClean="0">
                <a:solidFill>
                  <a:schemeClr val="tx1"/>
                </a:solidFill>
                <a:latin typeface="Times New Roman" pitchFamily="18" charset="0"/>
                <a:cs typeface="Times New Roman" pitchFamily="18" charset="0"/>
              </a:rPr>
              <a:t>Danışman Doç.Dr. Hasan Hüseyin BALIK</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 Bölüm: </a:t>
            </a:r>
            <a:r>
              <a:rPr lang="tr-TR" sz="2600" b="1" cap="all" dirty="0" err="1" smtClean="0">
                <a:latin typeface="Constantia" pitchFamily="18" charset="0"/>
              </a:rPr>
              <a:t>diversITY</a:t>
            </a:r>
            <a:r>
              <a:rPr lang="tr-TR" sz="2600" b="1" cap="all" dirty="0" smtClean="0">
                <a:latin typeface="Constantia" pitchFamily="18" charset="0"/>
              </a:rPr>
              <a:t>-ÇEŞİTLEME</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107504" y="1628800"/>
            <a:ext cx="8868464" cy="1296144"/>
          </a:xfrm>
        </p:spPr>
        <p:txBody>
          <a:bodyPr>
            <a:noAutofit/>
          </a:bodyPr>
          <a:lstStyle/>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Tartışmayı </a:t>
            </a:r>
            <a:r>
              <a:rPr lang="tr-TR" sz="2000" dirty="0">
                <a:latin typeface="Times New Roman" pitchFamily="18" charset="0"/>
                <a:cs typeface="Times New Roman" pitchFamily="18" charset="0"/>
              </a:rPr>
              <a:t>basitleştirmek için, alıcı kanal kazanımları mükemmel bilgiye sahip ve tutarlı olan çeşitlilik yollarında alınan sinyalleri birleştirebiliriz</a:t>
            </a:r>
            <a:r>
              <a:rPr lang="tr-TR" sz="2000" dirty="0" smtClean="0">
                <a:latin typeface="Times New Roman" pitchFamily="18" charset="0"/>
                <a:cs typeface="Times New Roman" pitchFamily="18" charset="0"/>
              </a:rPr>
              <a:t>.</a:t>
            </a: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Bu bilginin doğruluğu iletilen sinyalin alınan gücüne ve kanalın tutarlığının süresine bağlıdır (1).</a:t>
            </a: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endParaRPr lang="tr-TR" sz="1800" b="1" dirty="0">
              <a:solidFill>
                <a:schemeClr val="bg1"/>
              </a:solidFill>
              <a:latin typeface="Times New Roman" pitchFamily="18" charset="0"/>
              <a:cs typeface="Times New Roman" pitchFamily="18" charset="0"/>
            </a:endParaRPr>
          </a:p>
        </p:txBody>
      </p:sp>
      <p:pic>
        <p:nvPicPr>
          <p:cNvPr id="8" name="Resim 7"/>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3779912" y="2780928"/>
            <a:ext cx="5196056" cy="4042257"/>
          </a:xfrm>
          <a:prstGeom prst="rect">
            <a:avLst/>
          </a:prstGeom>
          <a:noFill/>
          <a:ln>
            <a:noFill/>
          </a:ln>
        </p:spPr>
      </p:pic>
    </p:spTree>
    <p:extLst>
      <p:ext uri="{BB962C8B-B14F-4D97-AF65-F5344CB8AC3E}">
        <p14:creationId xmlns:p14="http://schemas.microsoft.com/office/powerpoint/2010/main" val="2395944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II. Bölüm: </a:t>
            </a:r>
            <a:r>
              <a:rPr lang="tr-TR" sz="2600" b="1" cap="all" dirty="0" err="1" smtClean="0">
                <a:latin typeface="Constantia" pitchFamily="18" charset="0"/>
              </a:rPr>
              <a:t>receiver</a:t>
            </a:r>
            <a:r>
              <a:rPr lang="tr-TR" sz="2600" b="1" cap="all" dirty="0" smtClean="0">
                <a:latin typeface="Constantia" pitchFamily="18" charset="0"/>
              </a:rPr>
              <a:t> </a:t>
            </a:r>
            <a:r>
              <a:rPr lang="tr-TR" sz="2600" b="1" cap="all" dirty="0" err="1" smtClean="0">
                <a:latin typeface="Constantia" pitchFamily="18" charset="0"/>
              </a:rPr>
              <a:t>diversITY</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107504" y="1628800"/>
            <a:ext cx="8868464" cy="5040560"/>
          </a:xfrm>
        </p:spPr>
        <p:txBody>
          <a:bodyPr>
            <a:noAutofit/>
          </a:bodyPr>
          <a:lstStyle/>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(6), (7) Alıcı birimde kullanılan anten çeşitleme teknikleri içerisinde, kullanılan çok sayıda alıcı antende elde edilecek bağımsız etkilere maruz kalmış işaretlerin belirli ağırlık katsayıları ile birleştirilmesi ve/veya bazıların seçilmesi ve daha sonra birleştirilmesi esasına dayanan teknikler ön plandadır.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Genel </a:t>
            </a:r>
            <a:r>
              <a:rPr lang="tr-TR" sz="2000" dirty="0">
                <a:latin typeface="Times New Roman" pitchFamily="18" charset="0"/>
                <a:cs typeface="Times New Roman" pitchFamily="18" charset="0"/>
              </a:rPr>
              <a:t>olarak birleştirme teknikleri olarak adlandırılan bu teknikler içerisinde, en büyük oranlı birleştirme (</a:t>
            </a:r>
            <a:r>
              <a:rPr lang="tr-TR" sz="2000" dirty="0" err="1">
                <a:latin typeface="Times New Roman" pitchFamily="18" charset="0"/>
                <a:cs typeface="Times New Roman" pitchFamily="18" charset="0"/>
              </a:rPr>
              <a:t>EBOB</a:t>
            </a:r>
            <a:r>
              <a:rPr lang="tr-TR" sz="2000" dirty="0">
                <a:latin typeface="Times New Roman" pitchFamily="18" charset="0"/>
                <a:cs typeface="Times New Roman" pitchFamily="18" charset="0"/>
              </a:rPr>
              <a:t>), eşit kazançlı birleştirme (</a:t>
            </a:r>
            <a:r>
              <a:rPr lang="tr-TR" sz="2000" dirty="0" err="1">
                <a:latin typeface="Times New Roman" pitchFamily="18" charset="0"/>
                <a:cs typeface="Times New Roman" pitchFamily="18" charset="0"/>
              </a:rPr>
              <a:t>EKB</a:t>
            </a:r>
            <a:r>
              <a:rPr lang="tr-TR" sz="2000" dirty="0">
                <a:latin typeface="Times New Roman" pitchFamily="18" charset="0"/>
                <a:cs typeface="Times New Roman" pitchFamily="18" charset="0"/>
              </a:rPr>
              <a:t>), seçmeli birleştirme (SB), genelleştirilmiş seçmeli birleştirme (</a:t>
            </a:r>
            <a:r>
              <a:rPr lang="tr-TR" sz="2000" dirty="0" err="1">
                <a:latin typeface="Times New Roman" pitchFamily="18" charset="0"/>
                <a:cs typeface="Times New Roman" pitchFamily="18" charset="0"/>
              </a:rPr>
              <a:t>GSB</a:t>
            </a:r>
            <a:r>
              <a:rPr lang="tr-TR" sz="2000" dirty="0">
                <a:latin typeface="Times New Roman" pitchFamily="18" charset="0"/>
                <a:cs typeface="Times New Roman" pitchFamily="18" charset="0"/>
              </a:rPr>
              <a:t>) ve </a:t>
            </a:r>
            <a:r>
              <a:rPr lang="tr-TR" sz="2000" dirty="0" err="1">
                <a:latin typeface="Times New Roman" pitchFamily="18" charset="0"/>
                <a:cs typeface="Times New Roman" pitchFamily="18" charset="0"/>
              </a:rPr>
              <a:t>karesel</a:t>
            </a:r>
            <a:r>
              <a:rPr lang="tr-TR" sz="2000" dirty="0">
                <a:latin typeface="Times New Roman" pitchFamily="18" charset="0"/>
                <a:cs typeface="Times New Roman" pitchFamily="18" charset="0"/>
              </a:rPr>
              <a:t> birleştirme teknikleri bulunmaktadır (2).</a:t>
            </a: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endParaRPr lang="tr-TR" sz="1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347063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II. Bölüm: </a:t>
            </a:r>
            <a:r>
              <a:rPr lang="tr-TR" sz="2600" b="1" cap="all" dirty="0" err="1" smtClean="0">
                <a:latin typeface="Constantia" pitchFamily="18" charset="0"/>
              </a:rPr>
              <a:t>receiver</a:t>
            </a:r>
            <a:r>
              <a:rPr lang="tr-TR" sz="2600" b="1" cap="all" dirty="0" smtClean="0">
                <a:latin typeface="Constantia" pitchFamily="18" charset="0"/>
              </a:rPr>
              <a:t> </a:t>
            </a:r>
            <a:r>
              <a:rPr lang="tr-TR" sz="2600" b="1" cap="all" dirty="0" err="1" smtClean="0">
                <a:latin typeface="Constantia" pitchFamily="18" charset="0"/>
              </a:rPr>
              <a:t>diversITY</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107504" y="1628800"/>
            <a:ext cx="8868464" cy="5040560"/>
          </a:xfrm>
        </p:spPr>
        <p:txBody>
          <a:bodyPr>
            <a:noAutofit/>
          </a:bodyPr>
          <a:lstStyle/>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En </a:t>
            </a:r>
            <a:r>
              <a:rPr lang="tr-TR" sz="2000" dirty="0">
                <a:latin typeface="Times New Roman" pitchFamily="18" charset="0"/>
                <a:cs typeface="Times New Roman" pitchFamily="18" charset="0"/>
              </a:rPr>
              <a:t>büyük oranlı birleştirme tekniği ilk olarak 1954 yılında </a:t>
            </a:r>
            <a:r>
              <a:rPr lang="tr-TR" sz="2000" dirty="0" err="1">
                <a:latin typeface="Times New Roman" pitchFamily="18" charset="0"/>
                <a:cs typeface="Times New Roman" pitchFamily="18" charset="0"/>
              </a:rPr>
              <a:t>Kahn</a:t>
            </a:r>
            <a:r>
              <a:rPr lang="tr-TR" sz="2000" dirty="0">
                <a:latin typeface="Times New Roman" pitchFamily="18" charset="0"/>
                <a:cs typeface="Times New Roman" pitchFamily="18" charset="0"/>
              </a:rPr>
              <a:t> tarafından ortaya atılmıştır (8).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Bu </a:t>
            </a:r>
            <a:r>
              <a:rPr lang="tr-TR" sz="2000" dirty="0">
                <a:latin typeface="Times New Roman" pitchFamily="18" charset="0"/>
                <a:cs typeface="Times New Roman" pitchFamily="18" charset="0"/>
              </a:rPr>
              <a:t>teknikte, her bir alıcı anten tarafından algılanan işaretin iletildiği yola ait </a:t>
            </a:r>
            <a:r>
              <a:rPr lang="tr-TR" sz="2000" dirty="0" smtClean="0">
                <a:latin typeface="Times New Roman" pitchFamily="18" charset="0"/>
                <a:cs typeface="Times New Roman" pitchFamily="18" charset="0"/>
              </a:rPr>
              <a:t>Kanal Durum Bilgisi (</a:t>
            </a:r>
            <a:r>
              <a:rPr lang="tr-TR" sz="2000" dirty="0" err="1">
                <a:latin typeface="Times New Roman" pitchFamily="18" charset="0"/>
                <a:cs typeface="Times New Roman" pitchFamily="18" charset="0"/>
              </a:rPr>
              <a:t>KDB</a:t>
            </a:r>
            <a:r>
              <a:rPr lang="tr-TR" sz="2000" dirty="0">
                <a:latin typeface="Times New Roman" pitchFamily="18" charset="0"/>
                <a:cs typeface="Times New Roman" pitchFamily="18" charset="0"/>
              </a:rPr>
              <a:t>) tahmini ve işaretler için faz uyumlaştırma işlemi yapıldıktan sonra, her bir işaret kendi kanalına ait sönümleme katsayısı ile (her bir işaretin alıcıya ulaştırdığı güç ile orantılı olarak) </a:t>
            </a:r>
            <a:r>
              <a:rPr lang="tr-TR" sz="2000" dirty="0" err="1">
                <a:latin typeface="Times New Roman" pitchFamily="18" charset="0"/>
                <a:cs typeface="Times New Roman" pitchFamily="18" charset="0"/>
              </a:rPr>
              <a:t>ağırlıklandırılarak</a:t>
            </a:r>
            <a:r>
              <a:rPr lang="tr-TR" sz="2000" dirty="0">
                <a:latin typeface="Times New Roman" pitchFamily="18" charset="0"/>
                <a:cs typeface="Times New Roman" pitchFamily="18" charset="0"/>
              </a:rPr>
              <a:t> birleştirilmektedir.</a:t>
            </a: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r>
              <a:rPr lang="tr-TR" sz="1800" dirty="0" smtClean="0">
                <a:solidFill>
                  <a:schemeClr val="bg1"/>
                </a:solidFill>
                <a:latin typeface="Times New Roman" pitchFamily="18" charset="0"/>
                <a:cs typeface="Times New Roman" pitchFamily="18" charset="0"/>
              </a:rPr>
              <a:t>1. En </a:t>
            </a:r>
            <a:r>
              <a:rPr lang="tr-TR" sz="1800" dirty="0">
                <a:solidFill>
                  <a:schemeClr val="bg1"/>
                </a:solidFill>
                <a:latin typeface="Times New Roman" pitchFamily="18" charset="0"/>
                <a:cs typeface="Times New Roman" pitchFamily="18" charset="0"/>
              </a:rPr>
              <a:t>Büyük Oranlı Birleştirme </a:t>
            </a:r>
            <a:r>
              <a:rPr lang="tr-TR" sz="1800" dirty="0" smtClean="0">
                <a:solidFill>
                  <a:schemeClr val="bg1"/>
                </a:solidFill>
                <a:latin typeface="Times New Roman" pitchFamily="18" charset="0"/>
                <a:cs typeface="Times New Roman" pitchFamily="18" charset="0"/>
              </a:rPr>
              <a:t>Tekniği-</a:t>
            </a:r>
            <a:r>
              <a:rPr lang="tr-TR" sz="1800" dirty="0" err="1" smtClean="0">
                <a:solidFill>
                  <a:schemeClr val="bg1"/>
                </a:solidFill>
                <a:latin typeface="Times New Roman" pitchFamily="18" charset="0"/>
                <a:cs typeface="Times New Roman" pitchFamily="18" charset="0"/>
              </a:rPr>
              <a:t>EBOB</a:t>
            </a:r>
            <a:endParaRPr lang="tr-TR" sz="1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759787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II. Bölüm: </a:t>
            </a:r>
            <a:r>
              <a:rPr lang="tr-TR" sz="2600" b="1" cap="all" dirty="0" err="1" smtClean="0">
                <a:latin typeface="Constantia" pitchFamily="18" charset="0"/>
              </a:rPr>
              <a:t>receiver</a:t>
            </a:r>
            <a:r>
              <a:rPr lang="tr-TR" sz="2600" b="1" cap="all" dirty="0" smtClean="0">
                <a:latin typeface="Constantia" pitchFamily="18" charset="0"/>
              </a:rPr>
              <a:t> </a:t>
            </a:r>
            <a:r>
              <a:rPr lang="tr-TR" sz="2600" b="1" cap="all" dirty="0" err="1" smtClean="0">
                <a:latin typeface="Constantia" pitchFamily="18" charset="0"/>
              </a:rPr>
              <a:t>diversITY</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107504" y="1628800"/>
            <a:ext cx="8868464" cy="1080120"/>
          </a:xfrm>
        </p:spPr>
        <p:txBody>
          <a:bodyPr>
            <a:noAutofit/>
          </a:bodyPr>
          <a:lstStyle/>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Şekil </a:t>
            </a:r>
            <a:r>
              <a:rPr lang="tr-TR" sz="2000" dirty="0">
                <a:latin typeface="Times New Roman" pitchFamily="18" charset="0"/>
                <a:cs typeface="Times New Roman" pitchFamily="18" charset="0"/>
              </a:rPr>
              <a:t>3’de verilen blok diyagramda </a:t>
            </a:r>
            <a:r>
              <a:rPr lang="tr-TR" sz="2000" dirty="0" err="1">
                <a:latin typeface="Times New Roman" pitchFamily="18" charset="0"/>
                <a:cs typeface="Times New Roman" pitchFamily="18" charset="0"/>
              </a:rPr>
              <a:t>wi</a:t>
            </a:r>
            <a:r>
              <a:rPr lang="tr-TR" sz="2000" dirty="0">
                <a:latin typeface="Times New Roman" pitchFamily="18" charset="0"/>
                <a:cs typeface="Times New Roman" pitchFamily="18" charset="0"/>
              </a:rPr>
              <a:t> i=1,2,. . . </a:t>
            </a:r>
            <a:r>
              <a:rPr lang="tr-TR" sz="2000" dirty="0" err="1">
                <a:latin typeface="Times New Roman" pitchFamily="18" charset="0"/>
                <a:cs typeface="Times New Roman" pitchFamily="18" charset="0"/>
              </a:rPr>
              <a:t>nR</a:t>
            </a:r>
            <a:r>
              <a:rPr lang="tr-TR" sz="2000" dirty="0">
                <a:latin typeface="Times New Roman" pitchFamily="18" charset="0"/>
                <a:cs typeface="Times New Roman" pitchFamily="18" charset="0"/>
              </a:rPr>
              <a:t> olarak gösterilen ağırlık katsayıları her bir iletim yoluna ait sönümleme katsayısı olarak seçildiğinde, birleştirici çıkışında işaret-gürültü oranı (</a:t>
            </a:r>
            <a:r>
              <a:rPr lang="tr-TR" sz="2000" dirty="0" err="1">
                <a:latin typeface="Times New Roman" pitchFamily="18" charset="0"/>
                <a:cs typeface="Times New Roman" pitchFamily="18" charset="0"/>
              </a:rPr>
              <a:t>İGO</a:t>
            </a:r>
            <a:r>
              <a:rPr lang="tr-TR" sz="2000" dirty="0">
                <a:latin typeface="Times New Roman" pitchFamily="18" charset="0"/>
                <a:cs typeface="Times New Roman" pitchFamily="18" charset="0"/>
              </a:rPr>
              <a:t>) değeri;</a:t>
            </a: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r>
              <a:rPr lang="tr-TR" sz="1800" dirty="0" smtClean="0">
                <a:solidFill>
                  <a:schemeClr val="bg1"/>
                </a:solidFill>
                <a:latin typeface="Times New Roman" pitchFamily="18" charset="0"/>
                <a:cs typeface="Times New Roman" pitchFamily="18" charset="0"/>
              </a:rPr>
              <a:t>1. En </a:t>
            </a:r>
            <a:r>
              <a:rPr lang="tr-TR" sz="1800" dirty="0">
                <a:solidFill>
                  <a:schemeClr val="bg1"/>
                </a:solidFill>
                <a:latin typeface="Times New Roman" pitchFamily="18" charset="0"/>
                <a:cs typeface="Times New Roman" pitchFamily="18" charset="0"/>
              </a:rPr>
              <a:t>Büyük Oranlı Birleştirme </a:t>
            </a:r>
            <a:r>
              <a:rPr lang="tr-TR" sz="1800" dirty="0" smtClean="0">
                <a:solidFill>
                  <a:schemeClr val="bg1"/>
                </a:solidFill>
                <a:latin typeface="Times New Roman" pitchFamily="18" charset="0"/>
                <a:cs typeface="Times New Roman" pitchFamily="18" charset="0"/>
              </a:rPr>
              <a:t>Tekniği-</a:t>
            </a:r>
            <a:r>
              <a:rPr lang="tr-TR" sz="1800" dirty="0" err="1" smtClean="0">
                <a:solidFill>
                  <a:schemeClr val="bg1"/>
                </a:solidFill>
                <a:latin typeface="Times New Roman" pitchFamily="18" charset="0"/>
                <a:cs typeface="Times New Roman" pitchFamily="18" charset="0"/>
              </a:rPr>
              <a:t>EBOB</a:t>
            </a:r>
            <a:endParaRPr lang="tr-TR" sz="1800" b="1" dirty="0">
              <a:solidFill>
                <a:schemeClr val="bg1"/>
              </a:solidFill>
              <a:latin typeface="Times New Roman" pitchFamily="18" charset="0"/>
              <a:cs typeface="Times New Roman" pitchFamily="18" charset="0"/>
            </a:endParaRPr>
          </a:p>
        </p:txBody>
      </p:sp>
      <p:pic>
        <p:nvPicPr>
          <p:cNvPr id="5" name="Resim 4"/>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4411821" y="2672318"/>
            <a:ext cx="4696683" cy="3925034"/>
          </a:xfrm>
          <a:prstGeom prst="rect">
            <a:avLst/>
          </a:prstGeom>
          <a:noFill/>
          <a:ln>
            <a:noFill/>
          </a:ln>
        </p:spPr>
      </p:pic>
      <p:pic>
        <p:nvPicPr>
          <p:cNvPr id="7" name="Resim 6"/>
          <p:cNvPicPr/>
          <p:nvPr/>
        </p:nvPicPr>
        <p:blipFill rotWithShape="1">
          <a:blip r:embed="rId4">
            <a:extLst>
              <a:ext uri="{28A0092B-C50C-407E-A947-70E740481C1C}">
                <a14:useLocalDpi xmlns:a14="http://schemas.microsoft.com/office/drawing/2010/main" val="0"/>
              </a:ext>
            </a:extLst>
          </a:blip>
          <a:srcRect l="13456" t="9475" b="8419"/>
          <a:stretch/>
        </p:blipFill>
        <p:spPr bwMode="auto">
          <a:xfrm>
            <a:off x="1907704" y="2636911"/>
            <a:ext cx="1661016" cy="878259"/>
          </a:xfrm>
          <a:prstGeom prst="rect">
            <a:avLst/>
          </a:prstGeom>
          <a:noFill/>
          <a:ln>
            <a:noFill/>
          </a:ln>
          <a:extLst>
            <a:ext uri="{53640926-AAD7-44D8-BBD7-CCE9431645EC}">
              <a14:shadowObscured xmlns:a14="http://schemas.microsoft.com/office/drawing/2010/main"/>
            </a:ext>
          </a:extLst>
        </p:spPr>
      </p:pic>
      <p:sp>
        <p:nvSpPr>
          <p:cNvPr id="4" name="Dikdörtgen 3"/>
          <p:cNvSpPr/>
          <p:nvPr/>
        </p:nvSpPr>
        <p:spPr>
          <a:xfrm>
            <a:off x="0" y="3356992"/>
            <a:ext cx="4411821" cy="3447098"/>
          </a:xfrm>
          <a:prstGeom prst="rect">
            <a:avLst/>
          </a:prstGeom>
        </p:spPr>
        <p:txBody>
          <a:bodyPr vert="horz">
            <a:noAutofit/>
          </a:bodyPr>
          <a:lstStyle/>
          <a:p>
            <a:pPr marL="320040" indent="-320040" algn="just">
              <a:spcBef>
                <a:spcPts val="700"/>
              </a:spcBef>
              <a:buClr>
                <a:schemeClr val="tx1"/>
              </a:buClr>
              <a:buSzPct val="100000"/>
              <a:buFont typeface="Wingdings" pitchFamily="2" charset="2"/>
              <a:buChar char="ü"/>
            </a:pPr>
            <a:r>
              <a:rPr lang="tr-TR" sz="2000" dirty="0">
                <a:latin typeface="Times New Roman" pitchFamily="18" charset="0"/>
                <a:cs typeface="Times New Roman" pitchFamily="18" charset="0"/>
              </a:rPr>
              <a:t>olarak elde edilmektedir ki burada </a:t>
            </a:r>
            <a:r>
              <a:rPr lang="tr-TR" sz="2000" dirty="0" err="1">
                <a:latin typeface="Times New Roman" pitchFamily="18" charset="0"/>
                <a:cs typeface="Times New Roman" pitchFamily="18" charset="0"/>
              </a:rPr>
              <a:t>yi</a:t>
            </a:r>
            <a:r>
              <a:rPr lang="tr-TR" sz="2000" dirty="0">
                <a:latin typeface="Times New Roman" pitchFamily="18" charset="0"/>
                <a:cs typeface="Times New Roman" pitchFamily="18" charset="0"/>
              </a:rPr>
              <a:t> her bir iletim yolundan alınan işarete ait </a:t>
            </a:r>
            <a:r>
              <a:rPr lang="tr-TR" sz="2000" dirty="0" err="1">
                <a:latin typeface="Times New Roman" pitchFamily="18" charset="0"/>
                <a:cs typeface="Times New Roman" pitchFamily="18" charset="0"/>
              </a:rPr>
              <a:t>İGO</a:t>
            </a:r>
            <a:r>
              <a:rPr lang="tr-TR" sz="2000" dirty="0">
                <a:latin typeface="Times New Roman" pitchFamily="18" charset="0"/>
                <a:cs typeface="Times New Roman" pitchFamily="18" charset="0"/>
              </a:rPr>
              <a:t> değeridir. </a:t>
            </a:r>
            <a:r>
              <a:rPr lang="tr-TR" sz="2000" dirty="0" err="1">
                <a:latin typeface="Times New Roman" pitchFamily="18" charset="0"/>
                <a:cs typeface="Times New Roman" pitchFamily="18" charset="0"/>
              </a:rPr>
              <a:t>yEBOB</a:t>
            </a:r>
            <a:r>
              <a:rPr lang="tr-TR" sz="2000" dirty="0">
                <a:latin typeface="Times New Roman" pitchFamily="18" charset="0"/>
                <a:cs typeface="Times New Roman" pitchFamily="18" charset="0"/>
              </a:rPr>
              <a:t> ifadesi incelendiğinde, </a:t>
            </a:r>
            <a:r>
              <a:rPr lang="tr-TR" sz="2000" dirty="0" err="1">
                <a:latin typeface="Times New Roman" pitchFamily="18" charset="0"/>
                <a:cs typeface="Times New Roman" pitchFamily="18" charset="0"/>
              </a:rPr>
              <a:t>EBOB</a:t>
            </a:r>
            <a:r>
              <a:rPr lang="tr-TR" sz="2000" dirty="0">
                <a:latin typeface="Times New Roman" pitchFamily="18" charset="0"/>
                <a:cs typeface="Times New Roman" pitchFamily="18" charset="0"/>
              </a:rPr>
              <a:t> tekniğinin alıcıya farklı yollardan ulaşan bütün işaretlere ait </a:t>
            </a:r>
            <a:r>
              <a:rPr lang="tr-TR" sz="2000" dirty="0" err="1">
                <a:latin typeface="Times New Roman" pitchFamily="18" charset="0"/>
                <a:cs typeface="Times New Roman" pitchFamily="18" charset="0"/>
              </a:rPr>
              <a:t>İGO</a:t>
            </a:r>
            <a:r>
              <a:rPr lang="tr-TR" sz="2000" dirty="0">
                <a:latin typeface="Times New Roman" pitchFamily="18" charset="0"/>
                <a:cs typeface="Times New Roman" pitchFamily="18" charset="0"/>
              </a:rPr>
              <a:t> değerlerini toplayabildiği görülmektedir. Elde edilen </a:t>
            </a:r>
            <a:r>
              <a:rPr lang="tr-TR" sz="2000" dirty="0" err="1">
                <a:latin typeface="Times New Roman" pitchFamily="18" charset="0"/>
                <a:cs typeface="Times New Roman" pitchFamily="18" charset="0"/>
              </a:rPr>
              <a:t>İGO</a:t>
            </a:r>
            <a:r>
              <a:rPr lang="tr-TR" sz="2000" dirty="0">
                <a:latin typeface="Times New Roman" pitchFamily="18" charset="0"/>
                <a:cs typeface="Times New Roman" pitchFamily="18" charset="0"/>
              </a:rPr>
              <a:t> ifadesi maksimum elde edilebilecek </a:t>
            </a:r>
            <a:r>
              <a:rPr lang="tr-TR" sz="2000" dirty="0" err="1">
                <a:latin typeface="Times New Roman" pitchFamily="18" charset="0"/>
                <a:cs typeface="Times New Roman" pitchFamily="18" charset="0"/>
              </a:rPr>
              <a:t>İGO</a:t>
            </a:r>
            <a:r>
              <a:rPr lang="tr-TR" sz="2000" dirty="0">
                <a:latin typeface="Times New Roman" pitchFamily="18" charset="0"/>
                <a:cs typeface="Times New Roman" pitchFamily="18" charset="0"/>
              </a:rPr>
              <a:t> değeri olduğu için, </a:t>
            </a:r>
            <a:r>
              <a:rPr lang="tr-TR" sz="2000" dirty="0" err="1">
                <a:latin typeface="Times New Roman" pitchFamily="18" charset="0"/>
                <a:cs typeface="Times New Roman" pitchFamily="18" charset="0"/>
              </a:rPr>
              <a:t>EBOB</a:t>
            </a:r>
            <a:r>
              <a:rPr lang="tr-TR" sz="2000" dirty="0">
                <a:latin typeface="Times New Roman" pitchFamily="18" charset="0"/>
                <a:cs typeface="Times New Roman" pitchFamily="18" charset="0"/>
              </a:rPr>
              <a:t> tekniği optimum birleştirme tekniğidir.</a:t>
            </a:r>
          </a:p>
        </p:txBody>
      </p:sp>
    </p:spTree>
    <p:extLst>
      <p:ext uri="{BB962C8B-B14F-4D97-AF65-F5344CB8AC3E}">
        <p14:creationId xmlns:p14="http://schemas.microsoft.com/office/powerpoint/2010/main" val="190280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II. Bölüm: </a:t>
            </a:r>
            <a:r>
              <a:rPr lang="tr-TR" sz="2600" b="1" cap="all" dirty="0" err="1" smtClean="0">
                <a:latin typeface="Constantia" pitchFamily="18" charset="0"/>
              </a:rPr>
              <a:t>receiver</a:t>
            </a:r>
            <a:r>
              <a:rPr lang="tr-TR" sz="2600" b="1" cap="all" dirty="0" smtClean="0">
                <a:latin typeface="Constantia" pitchFamily="18" charset="0"/>
              </a:rPr>
              <a:t> </a:t>
            </a:r>
            <a:r>
              <a:rPr lang="tr-TR" sz="2600" b="1" cap="all" dirty="0" err="1" smtClean="0">
                <a:latin typeface="Constantia" pitchFamily="18" charset="0"/>
              </a:rPr>
              <a:t>diversITY</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107504" y="1628800"/>
            <a:ext cx="8868464" cy="3317110"/>
          </a:xfrm>
        </p:spPr>
        <p:txBody>
          <a:bodyPr>
            <a:noAutofit/>
          </a:bodyPr>
          <a:lstStyle/>
          <a:p>
            <a:pPr algn="just">
              <a:buClr>
                <a:schemeClr val="tx1"/>
              </a:buClr>
              <a:buSzPct val="100000"/>
              <a:buFont typeface="Wingdings" pitchFamily="2" charset="2"/>
              <a:buChar char="ü"/>
            </a:pPr>
            <a:r>
              <a:rPr lang="tr-TR" sz="2000" dirty="0" err="1" smtClean="0">
                <a:latin typeface="Times New Roman" pitchFamily="18" charset="0"/>
                <a:cs typeface="Times New Roman" pitchFamily="18" charset="0"/>
              </a:rPr>
              <a:t>EBOB</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tekniğindeki </a:t>
            </a:r>
            <a:r>
              <a:rPr lang="tr-TR" sz="2000" dirty="0" err="1">
                <a:latin typeface="Times New Roman" pitchFamily="18" charset="0"/>
                <a:cs typeface="Times New Roman" pitchFamily="18" charset="0"/>
              </a:rPr>
              <a:t>ağırlıklandırmalı</a:t>
            </a:r>
            <a:r>
              <a:rPr lang="tr-TR" sz="2000" dirty="0">
                <a:latin typeface="Times New Roman" pitchFamily="18" charset="0"/>
                <a:cs typeface="Times New Roman" pitchFamily="18" charset="0"/>
              </a:rPr>
              <a:t> birleştirme işleminin ve ona imkan veren sönümleme katsayılarının tahmini işleminin getirdiği yükten kurtulmak amacıyla </a:t>
            </a:r>
            <a:r>
              <a:rPr lang="tr-TR" sz="2000" dirty="0" err="1">
                <a:latin typeface="Times New Roman" pitchFamily="18" charset="0"/>
                <a:cs typeface="Times New Roman" pitchFamily="18" charset="0"/>
              </a:rPr>
              <a:t>EKB</a:t>
            </a:r>
            <a:r>
              <a:rPr lang="tr-TR" sz="2000" dirty="0">
                <a:latin typeface="Times New Roman" pitchFamily="18" charset="0"/>
                <a:cs typeface="Times New Roman" pitchFamily="18" charset="0"/>
              </a:rPr>
              <a:t> tekniği geliştirilmiştir.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Bu </a:t>
            </a:r>
            <a:r>
              <a:rPr lang="tr-TR" sz="2000" dirty="0">
                <a:latin typeface="Times New Roman" pitchFamily="18" charset="0"/>
                <a:cs typeface="Times New Roman" pitchFamily="18" charset="0"/>
              </a:rPr>
              <a:t>teknikte, </a:t>
            </a:r>
            <a:r>
              <a:rPr lang="tr-TR" sz="2000" dirty="0" err="1">
                <a:latin typeface="Times New Roman" pitchFamily="18" charset="0"/>
                <a:cs typeface="Times New Roman" pitchFamily="18" charset="0"/>
              </a:rPr>
              <a:t>EBOB</a:t>
            </a:r>
            <a:r>
              <a:rPr lang="tr-TR" sz="2000" dirty="0">
                <a:latin typeface="Times New Roman" pitchFamily="18" charset="0"/>
                <a:cs typeface="Times New Roman" pitchFamily="18" charset="0"/>
              </a:rPr>
              <a:t> tekniğinden farklı olarak, Şekil 3’deki blok diyagramda verilen ağırlık katsayıları </a:t>
            </a:r>
            <a:r>
              <a:rPr lang="tr-TR" sz="2000" dirty="0">
                <a:latin typeface="Times New Roman" pitchFamily="18" charset="0"/>
                <a:cs typeface="Times New Roman" pitchFamily="18" charset="0"/>
                <a:sym typeface="Symbol"/>
              </a:rPr>
              <a:t></a:t>
            </a:r>
            <a:r>
              <a:rPr lang="tr-TR" sz="2000" dirty="0">
                <a:latin typeface="Times New Roman" pitchFamily="18" charset="0"/>
                <a:cs typeface="Times New Roman" pitchFamily="18" charset="0"/>
              </a:rPr>
              <a:t>i, </a:t>
            </a:r>
            <a:r>
              <a:rPr lang="tr-TR" sz="2000" dirty="0" err="1">
                <a:latin typeface="Times New Roman" pitchFamily="18" charset="0"/>
                <a:cs typeface="Times New Roman" pitchFamily="18" charset="0"/>
              </a:rPr>
              <a:t>wi</a:t>
            </a:r>
            <a:r>
              <a:rPr lang="tr-TR" sz="2000" dirty="0">
                <a:latin typeface="Times New Roman" pitchFamily="18" charset="0"/>
                <a:cs typeface="Times New Roman" pitchFamily="18" charset="0"/>
              </a:rPr>
              <a:t>=1 seçilerek (yani </a:t>
            </a:r>
            <a:r>
              <a:rPr lang="tr-TR" sz="2000" dirty="0" err="1">
                <a:latin typeface="Times New Roman" pitchFamily="18" charset="0"/>
                <a:cs typeface="Times New Roman" pitchFamily="18" charset="0"/>
              </a:rPr>
              <a:t>ağırlıklandırma</a:t>
            </a:r>
            <a:r>
              <a:rPr lang="tr-TR" sz="2000" dirty="0">
                <a:latin typeface="Times New Roman" pitchFamily="18" charset="0"/>
                <a:cs typeface="Times New Roman" pitchFamily="18" charset="0"/>
              </a:rPr>
              <a:t> yapılmaksızın) işaretler birleştirilmektedir.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Bu </a:t>
            </a:r>
            <a:r>
              <a:rPr lang="tr-TR" sz="2000" dirty="0">
                <a:latin typeface="Times New Roman" pitchFamily="18" charset="0"/>
                <a:cs typeface="Times New Roman" pitchFamily="18" charset="0"/>
              </a:rPr>
              <a:t>şekilde, </a:t>
            </a:r>
            <a:r>
              <a:rPr lang="tr-TR" sz="2000" dirty="0" err="1">
                <a:latin typeface="Times New Roman" pitchFamily="18" charset="0"/>
                <a:cs typeface="Times New Roman" pitchFamily="18" charset="0"/>
              </a:rPr>
              <a:t>EKB</a:t>
            </a:r>
            <a:r>
              <a:rPr lang="tr-TR" sz="2000" dirty="0">
                <a:latin typeface="Times New Roman" pitchFamily="18" charset="0"/>
                <a:cs typeface="Times New Roman" pitchFamily="18" charset="0"/>
              </a:rPr>
              <a:t> tekniği daha basit alıcı yapılarına imkan vermektedir. Ancak, optimum çözüm sağlayan </a:t>
            </a:r>
            <a:r>
              <a:rPr lang="tr-TR" sz="2000" dirty="0" err="1">
                <a:latin typeface="Times New Roman" pitchFamily="18" charset="0"/>
                <a:cs typeface="Times New Roman" pitchFamily="18" charset="0"/>
              </a:rPr>
              <a:t>EBOB</a:t>
            </a:r>
            <a:r>
              <a:rPr lang="tr-TR" sz="2000" dirty="0">
                <a:latin typeface="Times New Roman" pitchFamily="18" charset="0"/>
                <a:cs typeface="Times New Roman" pitchFamily="18" charset="0"/>
              </a:rPr>
              <a:t> tekniğe kıyasla daha düşük oranda çeşitleme sağlayacağı da açıktır (9). Bunu açıkça göstermek amacıyla, </a:t>
            </a:r>
            <a:r>
              <a:rPr lang="tr-TR" sz="2000" dirty="0" err="1">
                <a:latin typeface="Times New Roman" pitchFamily="18" charset="0"/>
                <a:cs typeface="Times New Roman" pitchFamily="18" charset="0"/>
              </a:rPr>
              <a:t>EKB</a:t>
            </a:r>
            <a:r>
              <a:rPr lang="tr-TR" sz="2000" dirty="0">
                <a:latin typeface="Times New Roman" pitchFamily="18" charset="0"/>
                <a:cs typeface="Times New Roman" pitchFamily="18" charset="0"/>
              </a:rPr>
              <a:t> tekniğinin birleştirici çıkışındaki ani </a:t>
            </a:r>
            <a:r>
              <a:rPr lang="tr-TR" sz="2000" dirty="0" err="1">
                <a:latin typeface="Times New Roman" pitchFamily="18" charset="0"/>
                <a:cs typeface="Times New Roman" pitchFamily="18" charset="0"/>
              </a:rPr>
              <a:t>İGO</a:t>
            </a:r>
            <a:r>
              <a:rPr lang="tr-TR" sz="2000" dirty="0">
                <a:latin typeface="Times New Roman" pitchFamily="18" charset="0"/>
                <a:cs typeface="Times New Roman" pitchFamily="18" charset="0"/>
              </a:rPr>
              <a:t> değerine bakacak olursak</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r>
              <a:rPr lang="tr-TR" sz="1800" dirty="0" smtClean="0">
                <a:solidFill>
                  <a:schemeClr val="bg1"/>
                </a:solidFill>
                <a:latin typeface="Times New Roman" pitchFamily="18" charset="0"/>
                <a:cs typeface="Times New Roman" pitchFamily="18" charset="0"/>
              </a:rPr>
              <a:t>2. </a:t>
            </a:r>
            <a:r>
              <a:rPr lang="tr-TR" sz="1800" dirty="0">
                <a:solidFill>
                  <a:schemeClr val="bg1"/>
                </a:solidFill>
                <a:latin typeface="Times New Roman" pitchFamily="18" charset="0"/>
                <a:cs typeface="Times New Roman" pitchFamily="18" charset="0"/>
              </a:rPr>
              <a:t>Eşit Kazançlı </a:t>
            </a:r>
            <a:r>
              <a:rPr lang="tr-TR" sz="1800" dirty="0" smtClean="0">
                <a:solidFill>
                  <a:schemeClr val="bg1"/>
                </a:solidFill>
                <a:latin typeface="Times New Roman" pitchFamily="18" charset="0"/>
                <a:cs typeface="Times New Roman" pitchFamily="18" charset="0"/>
              </a:rPr>
              <a:t>Birleştirme Tekniği-</a:t>
            </a:r>
            <a:r>
              <a:rPr lang="tr-TR" sz="1800" dirty="0" err="1" smtClean="0">
                <a:solidFill>
                  <a:schemeClr val="bg1"/>
                </a:solidFill>
                <a:latin typeface="Times New Roman" pitchFamily="18" charset="0"/>
                <a:cs typeface="Times New Roman" pitchFamily="18" charset="0"/>
              </a:rPr>
              <a:t>EKB</a:t>
            </a:r>
            <a:endParaRPr lang="tr-TR" sz="1800" dirty="0">
              <a:solidFill>
                <a:schemeClr val="bg1"/>
              </a:solidFill>
              <a:latin typeface="Times New Roman" pitchFamily="18" charset="0"/>
              <a:cs typeface="Times New Roman" pitchFamily="18" charset="0"/>
            </a:endParaRPr>
          </a:p>
        </p:txBody>
      </p:sp>
      <p:pic>
        <p:nvPicPr>
          <p:cNvPr id="8" name="Resim 7"/>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637432"/>
            <a:ext cx="2081902" cy="804034"/>
          </a:xfrm>
          <a:prstGeom prst="rect">
            <a:avLst/>
          </a:prstGeom>
          <a:noFill/>
          <a:ln>
            <a:noFill/>
          </a:ln>
        </p:spPr>
      </p:pic>
      <mc:AlternateContent xmlns:mc="http://schemas.openxmlformats.org/markup-compatibility/2006" xmlns:a14="http://schemas.microsoft.com/office/drawing/2010/main">
        <mc:Choice Requires="a14">
          <p:sp>
            <p:nvSpPr>
              <p:cNvPr id="9" name="Dikdörtgen 8"/>
              <p:cNvSpPr/>
              <p:nvPr/>
            </p:nvSpPr>
            <p:spPr>
              <a:xfrm>
                <a:off x="107504" y="4949050"/>
                <a:ext cx="5832648" cy="1323439"/>
              </a:xfrm>
              <a:prstGeom prst="rect">
                <a:avLst/>
              </a:prstGeom>
            </p:spPr>
            <p:txBody>
              <a:bodyPr vert="horz">
                <a:noAutofit/>
              </a:bodyPr>
              <a:lstStyle/>
              <a:p>
                <a:pPr algn="just">
                  <a:spcBef>
                    <a:spcPts val="700"/>
                  </a:spcBef>
                  <a:buClr>
                    <a:schemeClr val="tx1"/>
                  </a:buClr>
                  <a:buSzPct val="100000"/>
                </a:pPr>
                <a:endParaRPr lang="tr-TR" sz="1100" dirty="0" smtClean="0">
                  <a:latin typeface="Times New Roman" pitchFamily="18" charset="0"/>
                  <a:cs typeface="Times New Roman" pitchFamily="18" charset="0"/>
                </a:endParaRPr>
              </a:p>
              <a:p>
                <a:pPr algn="just">
                  <a:spcBef>
                    <a:spcPts val="700"/>
                  </a:spcBef>
                  <a:buClr>
                    <a:schemeClr val="tx1"/>
                  </a:buClr>
                  <a:buSzPct val="100000"/>
                </a:pPr>
                <a:r>
                  <a:rPr lang="tr-TR" sz="2000" dirty="0" smtClean="0">
                    <a:latin typeface="Times New Roman" pitchFamily="18" charset="0"/>
                    <a:cs typeface="Times New Roman" pitchFamily="18" charset="0"/>
                  </a:rPr>
                  <a:t>denklemi </a:t>
                </a:r>
                <a:r>
                  <a:rPr lang="tr-TR" sz="2000" dirty="0">
                    <a:latin typeface="Times New Roman" pitchFamily="18" charset="0"/>
                    <a:cs typeface="Times New Roman" pitchFamily="18" charset="0"/>
                  </a:rPr>
                  <a:t>ile verilen ifadenin ortalaması, bütün iletim yollarının ortalama </a:t>
                </a:r>
                <a:r>
                  <a:rPr lang="tr-TR" sz="2000" dirty="0" err="1">
                    <a:latin typeface="Times New Roman" pitchFamily="18" charset="0"/>
                    <a:cs typeface="Times New Roman" pitchFamily="18" charset="0"/>
                  </a:rPr>
                  <a:t>İGO</a:t>
                </a:r>
                <a:r>
                  <a:rPr lang="tr-TR" sz="2000" dirty="0">
                    <a:latin typeface="Times New Roman" pitchFamily="18" charset="0"/>
                    <a:cs typeface="Times New Roman" pitchFamily="18" charset="0"/>
                  </a:rPr>
                  <a:t>    değerlerinin eşit olduğu varsayımı altında (</a:t>
                </a:r>
                <a:r>
                  <a:rPr lang="tr-TR" sz="2000" dirty="0">
                    <a:latin typeface="Times New Roman" pitchFamily="18" charset="0"/>
                    <a:cs typeface="Times New Roman" pitchFamily="18" charset="0"/>
                    <a:sym typeface="Symbol"/>
                  </a:rPr>
                  <a:t></a:t>
                </a:r>
                <a:r>
                  <a:rPr lang="tr-TR" sz="2000" dirty="0">
                    <a:latin typeface="Times New Roman" pitchFamily="18" charset="0"/>
                    <a:cs typeface="Times New Roman" pitchFamily="18" charset="0"/>
                  </a:rPr>
                  <a:t>i, E[</a:t>
                </a:r>
                <a:r>
                  <a:rPr lang="tr-TR" sz="2000" dirty="0">
                    <a:latin typeface="Times New Roman" pitchFamily="18" charset="0"/>
                    <a:cs typeface="Times New Roman" pitchFamily="18" charset="0"/>
                    <a:sym typeface="Symbol"/>
                  </a:rPr>
                  <a:t></a:t>
                </a:r>
                <a:r>
                  <a:rPr lang="tr-TR" sz="2000" dirty="0">
                    <a:latin typeface="Times New Roman" pitchFamily="18" charset="0"/>
                    <a:cs typeface="Times New Roman" pitchFamily="18" charset="0"/>
                  </a:rPr>
                  <a:t>i]= </a:t>
                </a:r>
                <a14:m>
                  <m:oMath xmlns:m="http://schemas.openxmlformats.org/officeDocument/2006/math">
                    <m:acc>
                      <m:accPr>
                        <m:chr m:val="̅"/>
                        <m:ctrlPr>
                          <a:rPr lang="tr-TR" sz="2000" i="1">
                            <a:latin typeface="Cambria Math"/>
                            <a:cs typeface="Times New Roman" pitchFamily="18" charset="0"/>
                          </a:rPr>
                        </m:ctrlPr>
                      </m:accPr>
                      <m:e>
                        <m:r>
                          <a:rPr lang="tr-TR" sz="2000">
                            <a:latin typeface="Cambria Math"/>
                            <a:cs typeface="Times New Roman" pitchFamily="18" charset="0"/>
                            <a:sym typeface="Symbol"/>
                          </a:rPr>
                          <m:t></m:t>
                        </m:r>
                        <m:r>
                          <a:rPr lang="tr-TR" sz="2000">
                            <a:latin typeface="Cambria Math"/>
                            <a:cs typeface="Times New Roman" pitchFamily="18" charset="0"/>
                          </a:rPr>
                          <m:t>𝑖</m:t>
                        </m:r>
                      </m:e>
                    </m:acc>
                  </m:oMath>
                </a14:m>
                <a:r>
                  <a:rPr lang="tr-TR" sz="2000" dirty="0">
                    <a:latin typeface="Times New Roman" pitchFamily="18" charset="0"/>
                    <a:cs typeface="Times New Roman" pitchFamily="18" charset="0"/>
                  </a:rPr>
                  <a:t>=</a:t>
                </a:r>
                <a14:m>
                  <m:oMath xmlns:m="http://schemas.openxmlformats.org/officeDocument/2006/math">
                    <m:acc>
                      <m:accPr>
                        <m:chr m:val="̅"/>
                        <m:ctrlPr>
                          <a:rPr lang="tr-TR" sz="2000" i="1">
                            <a:latin typeface="Cambria Math"/>
                            <a:cs typeface="Times New Roman" pitchFamily="18" charset="0"/>
                          </a:rPr>
                        </m:ctrlPr>
                      </m:accPr>
                      <m:e>
                        <m:r>
                          <a:rPr lang="tr-TR" sz="2000">
                            <a:latin typeface="Cambria Math"/>
                            <a:cs typeface="Times New Roman" pitchFamily="18" charset="0"/>
                            <a:sym typeface="Symbol"/>
                          </a:rPr>
                          <m:t></m:t>
                        </m:r>
                      </m:e>
                    </m:acc>
                  </m:oMath>
                </a14:m>
                <a:r>
                  <a:rPr lang="tr-TR" sz="2000" dirty="0">
                    <a:latin typeface="Times New Roman" pitchFamily="18" charset="0"/>
                    <a:cs typeface="Times New Roman" pitchFamily="18" charset="0"/>
                  </a:rPr>
                  <a:t>),</a:t>
                </a:r>
              </a:p>
            </p:txBody>
          </p:sp>
        </mc:Choice>
        <mc:Fallback xmlns="">
          <p:sp>
            <p:nvSpPr>
              <p:cNvPr id="9" name="Dikdörtgen 8"/>
              <p:cNvSpPr>
                <a:spLocks noRot="1" noChangeAspect="1" noMove="1" noResize="1" noEditPoints="1" noAdjustHandles="1" noChangeArrowheads="1" noChangeShapeType="1" noTextEdit="1"/>
              </p:cNvSpPr>
              <p:nvPr/>
            </p:nvSpPr>
            <p:spPr>
              <a:xfrm>
                <a:off x="107504" y="4949050"/>
                <a:ext cx="5832648" cy="1323439"/>
              </a:xfrm>
              <a:prstGeom prst="rect">
                <a:avLst/>
              </a:prstGeom>
              <a:blipFill rotWithShape="1">
                <a:blip r:embed="rId4"/>
                <a:stretch>
                  <a:fillRect l="-1151" r="-1151" b="-4147"/>
                </a:stretch>
              </a:blipFill>
            </p:spPr>
            <p:txBody>
              <a:bodyPr/>
              <a:lstStyle/>
              <a:p>
                <a:r>
                  <a:rPr lang="tr-TR">
                    <a:noFill/>
                  </a:rPr>
                  <a:t> </a:t>
                </a:r>
              </a:p>
            </p:txBody>
          </p:sp>
        </mc:Fallback>
      </mc:AlternateContent>
      <p:pic>
        <p:nvPicPr>
          <p:cNvPr id="10" name="Resim 9"/>
          <p:cNvPicPr/>
          <p:nvPr/>
        </p:nvPicPr>
        <p:blipFill rotWithShape="1">
          <a:blip r:embed="rId5">
            <a:extLst>
              <a:ext uri="{28A0092B-C50C-407E-A947-70E740481C1C}">
                <a14:useLocalDpi xmlns:a14="http://schemas.microsoft.com/office/drawing/2010/main" val="0"/>
              </a:ext>
            </a:extLst>
          </a:blip>
          <a:srcRect l="-1" r="2014"/>
          <a:stretch/>
        </p:blipFill>
        <p:spPr bwMode="auto">
          <a:xfrm>
            <a:off x="1702863" y="6256625"/>
            <a:ext cx="2915146" cy="627741"/>
          </a:xfrm>
          <a:prstGeom prst="rect">
            <a:avLst/>
          </a:prstGeom>
          <a:noFill/>
          <a:ln>
            <a:noFill/>
          </a:ln>
          <a:extLst>
            <a:ext uri="{53640926-AAD7-44D8-BBD7-CCE9431645EC}">
              <a14:shadowObscured xmlns:a14="http://schemas.microsoft.com/office/drawing/2010/main"/>
            </a:ext>
          </a:extLst>
        </p:spPr>
      </p:pic>
      <p:sp>
        <p:nvSpPr>
          <p:cNvPr id="11" name="Dikdörtgen 10"/>
          <p:cNvSpPr/>
          <p:nvPr/>
        </p:nvSpPr>
        <p:spPr>
          <a:xfrm>
            <a:off x="5905194" y="6122590"/>
            <a:ext cx="3044038" cy="400110"/>
          </a:xfrm>
          <a:prstGeom prst="rect">
            <a:avLst/>
          </a:prstGeom>
        </p:spPr>
        <p:txBody>
          <a:bodyPr vert="horz">
            <a:noAutofit/>
          </a:bodyPr>
          <a:lstStyle/>
          <a:p>
            <a:pPr algn="just">
              <a:spcBef>
                <a:spcPts val="700"/>
              </a:spcBef>
              <a:buClr>
                <a:schemeClr val="tx1"/>
              </a:buClr>
              <a:buSzPct val="100000"/>
            </a:pPr>
            <a:r>
              <a:rPr lang="tr-TR" sz="2000" dirty="0">
                <a:latin typeface="Times New Roman" pitchFamily="18" charset="0"/>
                <a:cs typeface="Times New Roman" pitchFamily="18" charset="0"/>
              </a:rPr>
              <a:t>olarak elde edilmektedir.</a:t>
            </a:r>
          </a:p>
        </p:txBody>
      </p:sp>
    </p:spTree>
    <p:extLst>
      <p:ext uri="{BB962C8B-B14F-4D97-AF65-F5344CB8AC3E}">
        <p14:creationId xmlns:p14="http://schemas.microsoft.com/office/powerpoint/2010/main" val="913345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II. Bölüm: </a:t>
            </a:r>
            <a:r>
              <a:rPr lang="tr-TR" sz="2600" b="1" cap="all" dirty="0" err="1" smtClean="0">
                <a:latin typeface="Constantia" pitchFamily="18" charset="0"/>
              </a:rPr>
              <a:t>receiver</a:t>
            </a:r>
            <a:r>
              <a:rPr lang="tr-TR" sz="2600" b="1" cap="all" dirty="0" smtClean="0">
                <a:latin typeface="Constantia" pitchFamily="18" charset="0"/>
              </a:rPr>
              <a:t> </a:t>
            </a:r>
            <a:r>
              <a:rPr lang="tr-TR" sz="2600" b="1" cap="all" dirty="0" err="1" smtClean="0">
                <a:latin typeface="Constantia" pitchFamily="18" charset="0"/>
              </a:rPr>
              <a:t>diversITY</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107504" y="1628800"/>
            <a:ext cx="8868464" cy="3317110"/>
          </a:xfrm>
        </p:spPr>
        <p:txBody>
          <a:bodyPr>
            <a:noAutofit/>
          </a:bodyPr>
          <a:lstStyle/>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SB </a:t>
            </a:r>
            <a:r>
              <a:rPr lang="tr-TR" sz="2000" dirty="0">
                <a:latin typeface="Times New Roman" pitchFamily="18" charset="0"/>
                <a:cs typeface="Times New Roman" pitchFamily="18" charset="0"/>
              </a:rPr>
              <a:t>tekniğinde, iletim yolları üzerinden alınan işaretlerin faz uyumlaştırması yapıldıktan sonra, işaretler içerisinden en iyi yol kazancını sağlayan tek biri seçilmekte ve çıkıştaki karar devresine uygulanmaktadır.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Bu </a:t>
            </a:r>
            <a:r>
              <a:rPr lang="tr-TR" sz="2000" dirty="0">
                <a:latin typeface="Times New Roman" pitchFamily="18" charset="0"/>
                <a:cs typeface="Times New Roman" pitchFamily="18" charset="0"/>
              </a:rPr>
              <a:t>şekilde </a:t>
            </a:r>
            <a:r>
              <a:rPr lang="tr-TR" sz="2000" dirty="0" err="1">
                <a:latin typeface="Times New Roman" pitchFamily="18" charset="0"/>
                <a:cs typeface="Times New Roman" pitchFamily="18" charset="0"/>
              </a:rPr>
              <a:t>EBOB</a:t>
            </a:r>
            <a:r>
              <a:rPr lang="tr-TR" sz="2000" dirty="0">
                <a:latin typeface="Times New Roman" pitchFamily="18" charset="0"/>
                <a:cs typeface="Times New Roman" pitchFamily="18" charset="0"/>
              </a:rPr>
              <a:t> ve </a:t>
            </a:r>
            <a:r>
              <a:rPr lang="tr-TR" sz="2000" dirty="0" err="1">
                <a:latin typeface="Times New Roman" pitchFamily="18" charset="0"/>
                <a:cs typeface="Times New Roman" pitchFamily="18" charset="0"/>
              </a:rPr>
              <a:t>EKB</a:t>
            </a:r>
            <a:r>
              <a:rPr lang="tr-TR" sz="2000" dirty="0">
                <a:latin typeface="Times New Roman" pitchFamily="18" charset="0"/>
                <a:cs typeface="Times New Roman" pitchFamily="18" charset="0"/>
              </a:rPr>
              <a:t> tekniklerinde birleştirici girişinde kullanılan fazla sayıdaki radyo frekans zincirinin neden olduğu güç tüketimi ve devre karmaşıklığından kurtulmak mümkün olmaktadır.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Ancak</a:t>
            </a:r>
            <a:r>
              <a:rPr lang="tr-TR" sz="2000" dirty="0">
                <a:latin typeface="Times New Roman" pitchFamily="18" charset="0"/>
                <a:cs typeface="Times New Roman" pitchFamily="18" charset="0"/>
              </a:rPr>
              <a:t>, devre karmaşıklığı açısından sağlanan bu kazanç, hata performansında </a:t>
            </a:r>
            <a:r>
              <a:rPr lang="tr-TR" sz="2000" dirty="0" err="1">
                <a:latin typeface="Times New Roman" pitchFamily="18" charset="0"/>
                <a:cs typeface="Times New Roman" pitchFamily="18" charset="0"/>
              </a:rPr>
              <a:t>EBOB</a:t>
            </a:r>
            <a:r>
              <a:rPr lang="tr-TR" sz="2000" dirty="0">
                <a:latin typeface="Times New Roman" pitchFamily="18" charset="0"/>
                <a:cs typeface="Times New Roman" pitchFamily="18" charset="0"/>
              </a:rPr>
              <a:t> ve </a:t>
            </a:r>
            <a:r>
              <a:rPr lang="tr-TR" sz="2000" dirty="0" err="1">
                <a:latin typeface="Times New Roman" pitchFamily="18" charset="0"/>
                <a:cs typeface="Times New Roman" pitchFamily="18" charset="0"/>
              </a:rPr>
              <a:t>EKB</a:t>
            </a:r>
            <a:r>
              <a:rPr lang="tr-TR" sz="2000" dirty="0">
                <a:latin typeface="Times New Roman" pitchFamily="18" charset="0"/>
                <a:cs typeface="Times New Roman" pitchFamily="18" charset="0"/>
              </a:rPr>
              <a:t> tekniklerininkilere göre daha düşük kazanç ile sonuçlanmaktadır. SB tekniğine ait seçici yapısı Şekil 4 ile verilmiştir.</a:t>
            </a: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r>
              <a:rPr lang="tr-TR" sz="1800" dirty="0" smtClean="0">
                <a:solidFill>
                  <a:schemeClr val="bg1"/>
                </a:solidFill>
                <a:latin typeface="Times New Roman" pitchFamily="18" charset="0"/>
                <a:cs typeface="Times New Roman" pitchFamily="18" charset="0"/>
              </a:rPr>
              <a:t>3. </a:t>
            </a:r>
            <a:r>
              <a:rPr lang="tr-TR" sz="1800" dirty="0">
                <a:solidFill>
                  <a:schemeClr val="bg1"/>
                </a:solidFill>
                <a:latin typeface="Times New Roman" pitchFamily="18" charset="0"/>
                <a:cs typeface="Times New Roman" pitchFamily="18" charset="0"/>
              </a:rPr>
              <a:t>Seçmeli </a:t>
            </a:r>
            <a:r>
              <a:rPr lang="tr-TR" sz="1800" dirty="0" smtClean="0">
                <a:solidFill>
                  <a:schemeClr val="bg1"/>
                </a:solidFill>
                <a:latin typeface="Times New Roman" pitchFamily="18" charset="0"/>
                <a:cs typeface="Times New Roman" pitchFamily="18" charset="0"/>
              </a:rPr>
              <a:t>Birleştirme Tekniği-</a:t>
            </a:r>
            <a:r>
              <a:rPr lang="tr-TR" sz="1800" dirty="0" err="1" smtClean="0">
                <a:solidFill>
                  <a:schemeClr val="bg1"/>
                </a:solidFill>
                <a:latin typeface="Times New Roman" pitchFamily="18" charset="0"/>
                <a:cs typeface="Times New Roman" pitchFamily="18" charset="0"/>
              </a:rPr>
              <a:t>EKB</a:t>
            </a:r>
            <a:endParaRPr lang="tr-TR" sz="1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154242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II. Bölüm: </a:t>
            </a:r>
            <a:r>
              <a:rPr lang="tr-TR" sz="2600" b="1" cap="all" dirty="0" err="1" smtClean="0">
                <a:latin typeface="Constantia" pitchFamily="18" charset="0"/>
              </a:rPr>
              <a:t>receiver</a:t>
            </a:r>
            <a:r>
              <a:rPr lang="tr-TR" sz="2600" b="1" cap="all" dirty="0" smtClean="0">
                <a:latin typeface="Constantia" pitchFamily="18" charset="0"/>
              </a:rPr>
              <a:t> </a:t>
            </a:r>
            <a:r>
              <a:rPr lang="tr-TR" sz="2600" b="1" cap="all" dirty="0" err="1" smtClean="0">
                <a:latin typeface="Constantia" pitchFamily="18" charset="0"/>
              </a:rPr>
              <a:t>diversITY</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0" y="1628800"/>
            <a:ext cx="8975968" cy="864096"/>
          </a:xfrm>
        </p:spPr>
        <p:txBody>
          <a:bodyPr>
            <a:noAutofit/>
          </a:bodyPr>
          <a:lstStyle/>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sym typeface="Symbol"/>
              </a:rPr>
              <a:t></a:t>
            </a:r>
            <a:r>
              <a:rPr lang="tr-TR" sz="2000" dirty="0">
                <a:latin typeface="Times New Roman" pitchFamily="18" charset="0"/>
                <a:cs typeface="Times New Roman" pitchFamily="18" charset="0"/>
              </a:rPr>
              <a:t>i, i=1, 2,  . . . , </a:t>
            </a:r>
            <a:r>
              <a:rPr lang="tr-TR" sz="2000" dirty="0" err="1">
                <a:latin typeface="Times New Roman" pitchFamily="18" charset="0"/>
                <a:cs typeface="Times New Roman" pitchFamily="18" charset="0"/>
              </a:rPr>
              <a:t>nR</a:t>
            </a:r>
            <a:r>
              <a:rPr lang="tr-TR" sz="2000" dirty="0">
                <a:latin typeface="Times New Roman" pitchFamily="18" charset="0"/>
                <a:cs typeface="Times New Roman" pitchFamily="18" charset="0"/>
              </a:rPr>
              <a:t> her bir iletim yolundan alınan işaretlerin ani </a:t>
            </a:r>
            <a:r>
              <a:rPr lang="tr-TR" sz="2000" dirty="0" err="1">
                <a:latin typeface="Times New Roman" pitchFamily="18" charset="0"/>
                <a:cs typeface="Times New Roman" pitchFamily="18" charset="0"/>
              </a:rPr>
              <a:t>İGO</a:t>
            </a:r>
            <a:r>
              <a:rPr lang="tr-TR" sz="2000" dirty="0">
                <a:latin typeface="Times New Roman" pitchFamily="18" charset="0"/>
                <a:cs typeface="Times New Roman" pitchFamily="18" charset="0"/>
              </a:rPr>
              <a:t> değerlerini göstermek üzere, SB tekniğinde seçici çıkışındaki ani </a:t>
            </a:r>
            <a:r>
              <a:rPr lang="tr-TR" sz="2000" dirty="0" err="1">
                <a:latin typeface="Times New Roman" pitchFamily="18" charset="0"/>
                <a:cs typeface="Times New Roman" pitchFamily="18" charset="0"/>
              </a:rPr>
              <a:t>İGO</a:t>
            </a:r>
            <a:endParaRPr lang="tr-TR" sz="2000" dirty="0">
              <a:latin typeface="Times New Roman" pitchFamily="18" charset="0"/>
              <a:cs typeface="Times New Roman" pitchFamily="18" charset="0"/>
            </a:endParaRP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r>
              <a:rPr lang="tr-TR" sz="1800" dirty="0" smtClean="0">
                <a:solidFill>
                  <a:schemeClr val="bg1"/>
                </a:solidFill>
                <a:latin typeface="Times New Roman" pitchFamily="18" charset="0"/>
                <a:cs typeface="Times New Roman" pitchFamily="18" charset="0"/>
              </a:rPr>
              <a:t>3. </a:t>
            </a:r>
            <a:r>
              <a:rPr lang="tr-TR" sz="1800" dirty="0">
                <a:solidFill>
                  <a:schemeClr val="bg1"/>
                </a:solidFill>
                <a:latin typeface="Times New Roman" pitchFamily="18" charset="0"/>
                <a:cs typeface="Times New Roman" pitchFamily="18" charset="0"/>
              </a:rPr>
              <a:t>Seçmeli </a:t>
            </a:r>
            <a:r>
              <a:rPr lang="tr-TR" sz="1800" dirty="0" smtClean="0">
                <a:solidFill>
                  <a:schemeClr val="bg1"/>
                </a:solidFill>
                <a:latin typeface="Times New Roman" pitchFamily="18" charset="0"/>
                <a:cs typeface="Times New Roman" pitchFamily="18" charset="0"/>
              </a:rPr>
              <a:t>Birleştirme Tekniği-</a:t>
            </a:r>
            <a:r>
              <a:rPr lang="tr-TR" sz="1800" dirty="0" err="1" smtClean="0">
                <a:solidFill>
                  <a:schemeClr val="bg1"/>
                </a:solidFill>
                <a:latin typeface="Times New Roman" pitchFamily="18" charset="0"/>
                <a:cs typeface="Times New Roman" pitchFamily="18" charset="0"/>
              </a:rPr>
              <a:t>EKB</a:t>
            </a:r>
            <a:endParaRPr lang="tr-TR" sz="1800" dirty="0">
              <a:solidFill>
                <a:schemeClr val="bg1"/>
              </a:solidFill>
              <a:latin typeface="Times New Roman" pitchFamily="18" charset="0"/>
              <a:cs typeface="Times New Roman" pitchFamily="18" charset="0"/>
            </a:endParaRPr>
          </a:p>
        </p:txBody>
      </p:sp>
      <p:pic>
        <p:nvPicPr>
          <p:cNvPr id="5" name="Resim 4"/>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6378904" y="2013310"/>
            <a:ext cx="2502525" cy="509776"/>
          </a:xfrm>
          <a:prstGeom prst="rect">
            <a:avLst/>
          </a:prstGeom>
          <a:noFill/>
          <a:ln>
            <a:noFill/>
          </a:ln>
        </p:spPr>
      </p:pic>
      <mc:AlternateContent xmlns:mc="http://schemas.openxmlformats.org/markup-compatibility/2006" xmlns:a14="http://schemas.microsoft.com/office/drawing/2010/main">
        <mc:Choice Requires="a14">
          <p:sp>
            <p:nvSpPr>
              <p:cNvPr id="4" name="Dikdörtgen 3"/>
              <p:cNvSpPr/>
              <p:nvPr/>
            </p:nvSpPr>
            <p:spPr>
              <a:xfrm>
                <a:off x="179512" y="2492896"/>
                <a:ext cx="6408712" cy="1324914"/>
              </a:xfrm>
              <a:prstGeom prst="rect">
                <a:avLst/>
              </a:prstGeom>
            </p:spPr>
            <p:txBody>
              <a:bodyPr vert="horz">
                <a:noAutofit/>
              </a:bodyPr>
              <a:lstStyle/>
              <a:p>
                <a:pPr marL="320040" indent="-320040" algn="just">
                  <a:spcBef>
                    <a:spcPts val="700"/>
                  </a:spcBef>
                  <a:buClr>
                    <a:schemeClr val="tx1"/>
                  </a:buClr>
                  <a:buSzPct val="100000"/>
                  <a:buFont typeface="Wingdings" pitchFamily="2" charset="2"/>
                  <a:buChar char="ü"/>
                </a:pPr>
                <a:r>
                  <a:rPr lang="tr-TR" sz="2000" dirty="0">
                    <a:latin typeface="Times New Roman" pitchFamily="18" charset="0"/>
                    <a:cs typeface="Times New Roman" pitchFamily="18" charset="0"/>
                  </a:rPr>
                  <a:t>şeklinde tanımlanır. Bütün yolların ortalama </a:t>
                </a:r>
                <a:r>
                  <a:rPr lang="tr-TR" sz="2000" dirty="0" err="1">
                    <a:latin typeface="Times New Roman" pitchFamily="18" charset="0"/>
                    <a:cs typeface="Times New Roman" pitchFamily="18" charset="0"/>
                  </a:rPr>
                  <a:t>İGO</a:t>
                </a:r>
                <a:r>
                  <a:rPr lang="tr-TR" sz="2000" dirty="0">
                    <a:latin typeface="Times New Roman" pitchFamily="18" charset="0"/>
                    <a:cs typeface="Times New Roman" pitchFamily="18" charset="0"/>
                  </a:rPr>
                  <a:t> değerlerinin eşit olduğu varsayımı ile (</a:t>
                </a:r>
                <a:r>
                  <a:rPr lang="tr-TR" sz="2000" dirty="0">
                    <a:latin typeface="Times New Roman" pitchFamily="18" charset="0"/>
                    <a:cs typeface="Times New Roman" pitchFamily="18" charset="0"/>
                    <a:sym typeface="Symbol"/>
                  </a:rPr>
                  <a:t></a:t>
                </a:r>
                <a:r>
                  <a:rPr lang="tr-TR" sz="2000" dirty="0">
                    <a:latin typeface="Times New Roman" pitchFamily="18" charset="0"/>
                    <a:cs typeface="Times New Roman" pitchFamily="18" charset="0"/>
                  </a:rPr>
                  <a:t>i, E[</a:t>
                </a:r>
                <a:r>
                  <a:rPr lang="tr-TR" sz="2000" dirty="0">
                    <a:latin typeface="Times New Roman" pitchFamily="18" charset="0"/>
                    <a:cs typeface="Times New Roman" pitchFamily="18" charset="0"/>
                    <a:sym typeface="Symbol"/>
                  </a:rPr>
                  <a:t></a:t>
                </a:r>
                <a:r>
                  <a:rPr lang="tr-TR" sz="2000" dirty="0">
                    <a:latin typeface="Times New Roman" pitchFamily="18" charset="0"/>
                    <a:cs typeface="Times New Roman" pitchFamily="18" charset="0"/>
                  </a:rPr>
                  <a:t>i]= </a:t>
                </a:r>
                <a14:m>
                  <m:oMath xmlns:m="http://schemas.openxmlformats.org/officeDocument/2006/math">
                    <m:acc>
                      <m:accPr>
                        <m:chr m:val="̅"/>
                        <m:ctrlPr>
                          <a:rPr lang="tr-TR" sz="2000" i="1">
                            <a:latin typeface="Cambria Math"/>
                            <a:cs typeface="Times New Roman" pitchFamily="18" charset="0"/>
                          </a:rPr>
                        </m:ctrlPr>
                      </m:accPr>
                      <m:e>
                        <m:r>
                          <a:rPr lang="tr-TR" sz="2000">
                            <a:latin typeface="Cambria Math"/>
                            <a:cs typeface="Times New Roman" pitchFamily="18" charset="0"/>
                            <a:sym typeface="Symbol"/>
                          </a:rPr>
                          <m:t></m:t>
                        </m:r>
                        <m:r>
                          <a:rPr lang="tr-TR" sz="2000">
                            <a:latin typeface="Cambria Math"/>
                            <a:cs typeface="Times New Roman" pitchFamily="18" charset="0"/>
                          </a:rPr>
                          <m:t>𝑖</m:t>
                        </m:r>
                      </m:e>
                    </m:acc>
                  </m:oMath>
                </a14:m>
                <a:r>
                  <a:rPr lang="tr-TR" sz="2000" dirty="0">
                    <a:latin typeface="Times New Roman" pitchFamily="18" charset="0"/>
                    <a:cs typeface="Times New Roman" pitchFamily="18" charset="0"/>
                  </a:rPr>
                  <a:t>=</a:t>
                </a:r>
                <a14:m>
                  <m:oMath xmlns:m="http://schemas.openxmlformats.org/officeDocument/2006/math">
                    <m:acc>
                      <m:accPr>
                        <m:chr m:val="̅"/>
                        <m:ctrlPr>
                          <a:rPr lang="tr-TR" sz="2000" i="1">
                            <a:latin typeface="Cambria Math"/>
                            <a:cs typeface="Times New Roman" pitchFamily="18" charset="0"/>
                          </a:rPr>
                        </m:ctrlPr>
                      </m:accPr>
                      <m:e>
                        <m:r>
                          <a:rPr lang="tr-TR" sz="2000">
                            <a:latin typeface="Cambria Math"/>
                            <a:cs typeface="Times New Roman" pitchFamily="18" charset="0"/>
                            <a:sym typeface="Symbol"/>
                          </a:rPr>
                          <m:t></m:t>
                        </m:r>
                      </m:e>
                    </m:acc>
                  </m:oMath>
                </a14:m>
                <a:r>
                  <a:rPr lang="tr-TR" sz="2000" dirty="0">
                    <a:latin typeface="Times New Roman" pitchFamily="18" charset="0"/>
                    <a:cs typeface="Times New Roman" pitchFamily="18" charset="0"/>
                  </a:rPr>
                  <a:t>), seçici çıkışındaki ortalama </a:t>
                </a:r>
                <a:r>
                  <a:rPr lang="tr-TR" sz="2000" dirty="0" err="1">
                    <a:latin typeface="Times New Roman" pitchFamily="18" charset="0"/>
                    <a:cs typeface="Times New Roman" pitchFamily="18" charset="0"/>
                  </a:rPr>
                  <a:t>İGO</a:t>
                </a:r>
                <a:endParaRPr lang="tr-TR" sz="2000" dirty="0">
                  <a:latin typeface="Times New Roman" pitchFamily="18" charset="0"/>
                  <a:cs typeface="Times New Roman" pitchFamily="18" charset="0"/>
                </a:endParaRPr>
              </a:p>
            </p:txBody>
          </p:sp>
        </mc:Choice>
        <mc:Fallback xmlns="">
          <p:sp>
            <p:nvSpPr>
              <p:cNvPr id="4" name="Dikdörtgen 3"/>
              <p:cNvSpPr>
                <a:spLocks noRot="1" noChangeAspect="1" noMove="1" noResize="1" noEditPoints="1" noAdjustHandles="1" noChangeArrowheads="1" noChangeShapeType="1" noTextEdit="1"/>
              </p:cNvSpPr>
              <p:nvPr/>
            </p:nvSpPr>
            <p:spPr>
              <a:xfrm>
                <a:off x="179512" y="2492896"/>
                <a:ext cx="6408712" cy="1324914"/>
              </a:xfrm>
              <a:prstGeom prst="rect">
                <a:avLst/>
              </a:prstGeom>
              <a:blipFill rotWithShape="1">
                <a:blip r:embed="rId4"/>
                <a:stretch>
                  <a:fillRect l="-760" t="-2304" r="-3517"/>
                </a:stretch>
              </a:blipFill>
            </p:spPr>
            <p:txBody>
              <a:bodyPr/>
              <a:lstStyle/>
              <a:p>
                <a:r>
                  <a:rPr lang="tr-TR">
                    <a:noFill/>
                  </a:rPr>
                  <a:t> </a:t>
                </a:r>
              </a:p>
            </p:txBody>
          </p:sp>
        </mc:Fallback>
      </mc:AlternateContent>
      <p:pic>
        <p:nvPicPr>
          <p:cNvPr id="7" name="Resim 6"/>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6948264" y="2747784"/>
            <a:ext cx="1778717" cy="815138"/>
          </a:xfrm>
          <a:prstGeom prst="rect">
            <a:avLst/>
          </a:prstGeom>
          <a:noFill/>
          <a:ln>
            <a:noFill/>
          </a:ln>
        </p:spPr>
      </p:pic>
      <p:pic>
        <p:nvPicPr>
          <p:cNvPr id="8" name="Resim 7"/>
          <p:cNvPicPr/>
          <p:nvPr/>
        </p:nvPicPr>
        <p:blipFill>
          <a:blip r:embed="rId6">
            <a:lum bright="-40000" contrast="40000"/>
            <a:extLst>
              <a:ext uri="{28A0092B-C50C-407E-A947-70E740481C1C}">
                <a14:useLocalDpi xmlns:a14="http://schemas.microsoft.com/office/drawing/2010/main" val="0"/>
              </a:ext>
            </a:extLst>
          </a:blip>
          <a:srcRect/>
          <a:stretch>
            <a:fillRect/>
          </a:stretch>
        </p:blipFill>
        <p:spPr bwMode="auto">
          <a:xfrm>
            <a:off x="4860032" y="3562922"/>
            <a:ext cx="4238387" cy="3241343"/>
          </a:xfrm>
          <a:prstGeom prst="rect">
            <a:avLst/>
          </a:prstGeom>
          <a:noFill/>
          <a:ln>
            <a:noFill/>
          </a:ln>
        </p:spPr>
      </p:pic>
      <p:sp>
        <p:nvSpPr>
          <p:cNvPr id="9" name="Dikdörtgen 8"/>
          <p:cNvSpPr/>
          <p:nvPr/>
        </p:nvSpPr>
        <p:spPr>
          <a:xfrm>
            <a:off x="107504" y="3817809"/>
            <a:ext cx="4572000" cy="1323439"/>
          </a:xfrm>
          <a:prstGeom prst="rect">
            <a:avLst/>
          </a:prstGeom>
        </p:spPr>
        <p:txBody>
          <a:bodyPr vert="horz">
            <a:noAutofit/>
          </a:bodyPr>
          <a:lstStyle/>
          <a:p>
            <a:pPr marL="320040" indent="-320040" algn="just">
              <a:spcBef>
                <a:spcPts val="700"/>
              </a:spcBef>
              <a:buClr>
                <a:schemeClr val="tx1"/>
              </a:buClr>
              <a:buSzPct val="100000"/>
              <a:buFont typeface="Wingdings" pitchFamily="2" charset="2"/>
              <a:buChar char="ü"/>
            </a:pPr>
            <a:r>
              <a:rPr lang="tr-TR" sz="2000" dirty="0">
                <a:latin typeface="Times New Roman" pitchFamily="18" charset="0"/>
                <a:cs typeface="Times New Roman" pitchFamily="18" charset="0"/>
              </a:rPr>
              <a:t>olur. SB tekniği, alıcı birimde anten seçimine dayalı alıcı anten seçimi (</a:t>
            </a:r>
            <a:r>
              <a:rPr lang="tr-TR" sz="2000" dirty="0" err="1">
                <a:latin typeface="Times New Roman" pitchFamily="18" charset="0"/>
                <a:cs typeface="Times New Roman" pitchFamily="18" charset="0"/>
              </a:rPr>
              <a:t>AAS</a:t>
            </a:r>
            <a:r>
              <a:rPr lang="tr-TR" sz="2000" dirty="0">
                <a:latin typeface="Times New Roman" pitchFamily="18" charset="0"/>
                <a:cs typeface="Times New Roman" pitchFamily="18" charset="0"/>
              </a:rPr>
              <a:t>) tekniğinin tek bir anten seçilmiş hali olarak da düşünülebilmektedir.</a:t>
            </a:r>
          </a:p>
        </p:txBody>
      </p:sp>
    </p:spTree>
    <p:extLst>
      <p:ext uri="{BB962C8B-B14F-4D97-AF65-F5344CB8AC3E}">
        <p14:creationId xmlns:p14="http://schemas.microsoft.com/office/powerpoint/2010/main" val="3486940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II. Bölüm: </a:t>
            </a:r>
            <a:r>
              <a:rPr lang="tr-TR" sz="2600" b="1" cap="all" dirty="0" err="1" smtClean="0">
                <a:latin typeface="Constantia" pitchFamily="18" charset="0"/>
              </a:rPr>
              <a:t>receiver</a:t>
            </a:r>
            <a:r>
              <a:rPr lang="tr-TR" sz="2600" b="1" cap="all" dirty="0" smtClean="0">
                <a:latin typeface="Constantia" pitchFamily="18" charset="0"/>
              </a:rPr>
              <a:t> </a:t>
            </a:r>
            <a:r>
              <a:rPr lang="tr-TR" sz="2600" b="1" cap="all" dirty="0" err="1" smtClean="0">
                <a:latin typeface="Constantia" pitchFamily="18" charset="0"/>
              </a:rPr>
              <a:t>diversITY</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0" y="1628800"/>
            <a:ext cx="8975968" cy="1872208"/>
          </a:xfrm>
        </p:spPr>
        <p:txBody>
          <a:bodyPr>
            <a:noAutofit/>
          </a:bodyPr>
          <a:lstStyle/>
          <a:p>
            <a:pPr algn="just">
              <a:buClr>
                <a:schemeClr val="tx1"/>
              </a:buClr>
              <a:buSzPct val="100000"/>
              <a:buFont typeface="Wingdings" pitchFamily="2" charset="2"/>
              <a:buChar char="ü"/>
            </a:pPr>
            <a:r>
              <a:rPr lang="tr-TR" sz="2000" dirty="0" err="1" smtClean="0">
                <a:latin typeface="Times New Roman" pitchFamily="18" charset="0"/>
                <a:cs typeface="Times New Roman" pitchFamily="18" charset="0"/>
              </a:rPr>
              <a:t>GSB</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tekniği, sağlanan hata oranları ve devre karmaşıklığı bakımından </a:t>
            </a:r>
            <a:r>
              <a:rPr lang="tr-TR" sz="2000" dirty="0" err="1">
                <a:latin typeface="Times New Roman" pitchFamily="18" charset="0"/>
                <a:cs typeface="Times New Roman" pitchFamily="18" charset="0"/>
              </a:rPr>
              <a:t>EBOB</a:t>
            </a:r>
            <a:r>
              <a:rPr lang="tr-TR" sz="2000" dirty="0">
                <a:latin typeface="Times New Roman" pitchFamily="18" charset="0"/>
                <a:cs typeface="Times New Roman" pitchFamily="18" charset="0"/>
              </a:rPr>
              <a:t> ve </a:t>
            </a:r>
            <a:r>
              <a:rPr lang="tr-TR" sz="2000" dirty="0" err="1">
                <a:latin typeface="Times New Roman" pitchFamily="18" charset="0"/>
                <a:cs typeface="Times New Roman" pitchFamily="18" charset="0"/>
              </a:rPr>
              <a:t>EKB</a:t>
            </a:r>
            <a:r>
              <a:rPr lang="tr-TR" sz="2000" dirty="0">
                <a:latin typeface="Times New Roman" pitchFamily="18" charset="0"/>
                <a:cs typeface="Times New Roman" pitchFamily="18" charset="0"/>
              </a:rPr>
              <a:t> tekniklerinin SB tekniği ile arasında bulunan performans bölgesini doldurmak amacıyla geliştirilmiştir.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Bu </a:t>
            </a:r>
            <a:r>
              <a:rPr lang="tr-TR" sz="2000" dirty="0">
                <a:latin typeface="Times New Roman" pitchFamily="18" charset="0"/>
                <a:cs typeface="Times New Roman" pitchFamily="18" charset="0"/>
              </a:rPr>
              <a:t>teknikte, alıcıda elde edilen işaretlerden en iyi yol kazancına sahip birkaçı seçilerek birleştirici bloğa iletilir. </a:t>
            </a:r>
            <a:endParaRPr lang="tr-TR" sz="2000" dirty="0" smtClean="0">
              <a:latin typeface="Times New Roman" pitchFamily="18" charset="0"/>
              <a:cs typeface="Times New Roman" pitchFamily="18" charset="0"/>
            </a:endParaRP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r>
              <a:rPr lang="tr-TR" sz="1800" dirty="0" smtClean="0">
                <a:solidFill>
                  <a:schemeClr val="bg1"/>
                </a:solidFill>
                <a:latin typeface="Times New Roman" pitchFamily="18" charset="0"/>
                <a:cs typeface="Times New Roman" pitchFamily="18" charset="0"/>
              </a:rPr>
              <a:t>4. </a:t>
            </a:r>
            <a:r>
              <a:rPr lang="tr-TR" sz="1800" dirty="0">
                <a:solidFill>
                  <a:schemeClr val="bg1"/>
                </a:solidFill>
                <a:latin typeface="Times New Roman" pitchFamily="18" charset="0"/>
                <a:cs typeface="Times New Roman" pitchFamily="18" charset="0"/>
              </a:rPr>
              <a:t>Genelleştirilmiş</a:t>
            </a:r>
            <a:r>
              <a:rPr lang="tr-TR" sz="1800" dirty="0"/>
              <a:t> </a:t>
            </a:r>
            <a:r>
              <a:rPr lang="tr-TR" sz="1800" dirty="0" smtClean="0"/>
              <a:t> </a:t>
            </a:r>
            <a:r>
              <a:rPr lang="tr-TR" sz="1800" dirty="0" smtClean="0">
                <a:solidFill>
                  <a:schemeClr val="bg1"/>
                </a:solidFill>
                <a:latin typeface="Times New Roman" pitchFamily="18" charset="0"/>
                <a:cs typeface="Times New Roman" pitchFamily="18" charset="0"/>
              </a:rPr>
              <a:t>Seçmeli Birleştirme Tekniği-</a:t>
            </a:r>
            <a:r>
              <a:rPr lang="tr-TR" sz="1800" dirty="0" err="1" smtClean="0">
                <a:solidFill>
                  <a:schemeClr val="bg1"/>
                </a:solidFill>
                <a:latin typeface="Times New Roman" pitchFamily="18" charset="0"/>
                <a:cs typeface="Times New Roman" pitchFamily="18" charset="0"/>
              </a:rPr>
              <a:t>GSB</a:t>
            </a:r>
            <a:endParaRPr lang="tr-TR" sz="1800" dirty="0">
              <a:solidFill>
                <a:schemeClr val="bg1"/>
              </a:solidFill>
              <a:latin typeface="Times New Roman" pitchFamily="18" charset="0"/>
              <a:cs typeface="Times New Roman" pitchFamily="18" charset="0"/>
            </a:endParaRPr>
          </a:p>
        </p:txBody>
      </p:sp>
      <p:pic>
        <p:nvPicPr>
          <p:cNvPr id="10" name="Resim 9"/>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3995936" y="2996952"/>
            <a:ext cx="5109109" cy="3745726"/>
          </a:xfrm>
          <a:prstGeom prst="rect">
            <a:avLst/>
          </a:prstGeom>
          <a:noFill/>
          <a:ln>
            <a:noFill/>
          </a:ln>
        </p:spPr>
      </p:pic>
      <p:sp>
        <p:nvSpPr>
          <p:cNvPr id="11" name="Dikdörtgen 10"/>
          <p:cNvSpPr/>
          <p:nvPr/>
        </p:nvSpPr>
        <p:spPr>
          <a:xfrm>
            <a:off x="0" y="3645024"/>
            <a:ext cx="3995936" cy="3097654"/>
          </a:xfrm>
          <a:prstGeom prst="rect">
            <a:avLst/>
          </a:prstGeom>
        </p:spPr>
        <p:txBody>
          <a:bodyPr vert="horz">
            <a:noAutofit/>
          </a:bodyPr>
          <a:lstStyle/>
          <a:p>
            <a:pPr marL="320040" indent="-320040" algn="just">
              <a:spcBef>
                <a:spcPts val="700"/>
              </a:spcBef>
              <a:buClr>
                <a:schemeClr val="tx1"/>
              </a:buClr>
              <a:buSzPct val="100000"/>
              <a:buFont typeface="Wingdings" pitchFamily="2" charset="2"/>
              <a:buChar char="ü"/>
            </a:pPr>
            <a:r>
              <a:rPr lang="tr-TR" sz="2000" dirty="0">
                <a:latin typeface="Times New Roman" pitchFamily="18" charset="0"/>
                <a:cs typeface="Times New Roman" pitchFamily="18" charset="0"/>
              </a:rPr>
              <a:t>Bu şekilde, </a:t>
            </a:r>
            <a:r>
              <a:rPr lang="tr-TR" sz="2000" dirty="0" err="1">
                <a:latin typeface="Times New Roman" pitchFamily="18" charset="0"/>
                <a:cs typeface="Times New Roman" pitchFamily="18" charset="0"/>
              </a:rPr>
              <a:t>EBOB</a:t>
            </a:r>
            <a:r>
              <a:rPr lang="tr-TR" sz="2000" dirty="0">
                <a:latin typeface="Times New Roman" pitchFamily="18" charset="0"/>
                <a:cs typeface="Times New Roman" pitchFamily="18" charset="0"/>
              </a:rPr>
              <a:t> tekniğinden kaynaklanan devre karmaşıklığı azaltılırken, SB ile elde edilen hata performansı iyileşmesinden daha iyi bir iyileşme elde edilir (9).</a:t>
            </a:r>
          </a:p>
          <a:p>
            <a:pPr marL="320040" indent="-320040" algn="just">
              <a:spcBef>
                <a:spcPts val="700"/>
              </a:spcBef>
              <a:buClr>
                <a:schemeClr val="tx1"/>
              </a:buClr>
              <a:buSzPct val="100000"/>
              <a:buFont typeface="Wingdings" pitchFamily="2" charset="2"/>
              <a:buChar char="ü"/>
            </a:pPr>
            <a:r>
              <a:rPr lang="tr-TR" sz="2000" dirty="0" err="1">
                <a:latin typeface="Times New Roman" pitchFamily="18" charset="0"/>
                <a:cs typeface="Times New Roman" pitchFamily="18" charset="0"/>
              </a:rPr>
              <a:t>GSB</a:t>
            </a:r>
            <a:r>
              <a:rPr lang="tr-TR" sz="2000" dirty="0">
                <a:latin typeface="Times New Roman" pitchFamily="18" charset="0"/>
                <a:cs typeface="Times New Roman" pitchFamily="18" charset="0"/>
              </a:rPr>
              <a:t> tekniğine ait seçici ve birleştirici yapısı Şekil 5’de verilmiştir.</a:t>
            </a:r>
          </a:p>
          <a:p>
            <a:pPr marL="320040" indent="-320040" algn="just">
              <a:spcBef>
                <a:spcPts val="700"/>
              </a:spcBef>
              <a:buClr>
                <a:schemeClr val="tx1"/>
              </a:buClr>
              <a:buSzPct val="100000"/>
              <a:buFont typeface="Wingdings" pitchFamily="2" charset="2"/>
              <a:buChar char="ü"/>
            </a:pP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317875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II. Bölüm: </a:t>
            </a:r>
            <a:r>
              <a:rPr lang="tr-TR" sz="2600" b="1" cap="all" dirty="0" err="1" smtClean="0">
                <a:latin typeface="Constantia" pitchFamily="18" charset="0"/>
              </a:rPr>
              <a:t>receiver</a:t>
            </a:r>
            <a:r>
              <a:rPr lang="tr-TR" sz="2600" b="1" cap="all" dirty="0" smtClean="0">
                <a:latin typeface="Constantia" pitchFamily="18" charset="0"/>
              </a:rPr>
              <a:t> </a:t>
            </a:r>
            <a:r>
              <a:rPr lang="tr-TR" sz="2600" b="1" cap="all" dirty="0" err="1" smtClean="0">
                <a:latin typeface="Constantia" pitchFamily="18" charset="0"/>
              </a:rPr>
              <a:t>diversITY</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0" y="1628800"/>
            <a:ext cx="8975968" cy="1008112"/>
          </a:xfrm>
        </p:spPr>
        <p:txBody>
          <a:bodyPr vert="horz">
            <a:noAutofit/>
          </a:bodyPr>
          <a:lstStyle/>
          <a:p>
            <a:pPr algn="just">
              <a:buClr>
                <a:schemeClr val="tx1"/>
              </a:buClr>
              <a:buSzPct val="100000"/>
              <a:buFont typeface="Wingdings" pitchFamily="2" charset="2"/>
              <a:buChar char="ü"/>
            </a:pPr>
            <a:r>
              <a:rPr lang="tr-TR" sz="2000" dirty="0" err="1">
                <a:latin typeface="Times New Roman" pitchFamily="18" charset="0"/>
                <a:cs typeface="Times New Roman" pitchFamily="18" charset="0"/>
              </a:rPr>
              <a:t>GSB</a:t>
            </a:r>
            <a:r>
              <a:rPr lang="tr-TR" sz="2000" dirty="0">
                <a:latin typeface="Times New Roman" pitchFamily="18" charset="0"/>
                <a:cs typeface="Times New Roman" pitchFamily="18" charset="0"/>
              </a:rPr>
              <a:t> tekniğinde, muhtemel </a:t>
            </a:r>
            <a:r>
              <a:rPr lang="tr-TR" sz="2000" dirty="0" err="1">
                <a:latin typeface="Times New Roman" pitchFamily="18" charset="0"/>
                <a:cs typeface="Times New Roman" pitchFamily="18" charset="0"/>
              </a:rPr>
              <a:t>nR</a:t>
            </a:r>
            <a:r>
              <a:rPr lang="tr-TR" sz="2000" dirty="0">
                <a:latin typeface="Times New Roman" pitchFamily="18" charset="0"/>
                <a:cs typeface="Times New Roman" pitchFamily="18" charset="0"/>
              </a:rPr>
              <a:t> işaret içerisinden </a:t>
            </a:r>
            <a:r>
              <a:rPr lang="tr-TR" sz="2000" dirty="0" err="1">
                <a:latin typeface="Times New Roman" pitchFamily="18" charset="0"/>
                <a:cs typeface="Times New Roman" pitchFamily="18" charset="0"/>
              </a:rPr>
              <a:t>nS</a:t>
            </a:r>
            <a:r>
              <a:rPr lang="tr-TR" sz="2000" dirty="0">
                <a:latin typeface="Times New Roman" pitchFamily="18" charset="0"/>
                <a:cs typeface="Times New Roman" pitchFamily="18" charset="0"/>
              </a:rPr>
              <a:t> tanesinin seçilmesi ve birleştirilmesi ile çıkışta elde edilen ani </a:t>
            </a:r>
            <a:r>
              <a:rPr lang="tr-TR" sz="2000" dirty="0" err="1">
                <a:latin typeface="Times New Roman" pitchFamily="18" charset="0"/>
                <a:cs typeface="Times New Roman" pitchFamily="18" charset="0"/>
              </a:rPr>
              <a:t>İGO</a:t>
            </a:r>
            <a:r>
              <a:rPr lang="tr-TR" sz="2000" dirty="0">
                <a:latin typeface="Times New Roman" pitchFamily="18" charset="0"/>
                <a:cs typeface="Times New Roman" pitchFamily="18" charset="0"/>
              </a:rPr>
              <a:t> aşağıdaki gibidir:</a:t>
            </a: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r>
              <a:rPr lang="tr-TR" sz="1800" dirty="0" smtClean="0">
                <a:solidFill>
                  <a:schemeClr val="bg1"/>
                </a:solidFill>
                <a:latin typeface="Times New Roman" pitchFamily="18" charset="0"/>
                <a:cs typeface="Times New Roman" pitchFamily="18" charset="0"/>
              </a:rPr>
              <a:t>4. </a:t>
            </a:r>
            <a:r>
              <a:rPr lang="tr-TR" sz="1800" dirty="0">
                <a:solidFill>
                  <a:schemeClr val="bg1"/>
                </a:solidFill>
                <a:latin typeface="Times New Roman" pitchFamily="18" charset="0"/>
                <a:cs typeface="Times New Roman" pitchFamily="18" charset="0"/>
              </a:rPr>
              <a:t>Genelleştirilmiş</a:t>
            </a:r>
            <a:r>
              <a:rPr lang="tr-TR" sz="1800" dirty="0"/>
              <a:t> </a:t>
            </a:r>
            <a:r>
              <a:rPr lang="tr-TR" sz="1800" dirty="0" smtClean="0"/>
              <a:t> </a:t>
            </a:r>
            <a:r>
              <a:rPr lang="tr-TR" sz="1800" dirty="0" smtClean="0">
                <a:solidFill>
                  <a:schemeClr val="bg1"/>
                </a:solidFill>
                <a:latin typeface="Times New Roman" pitchFamily="18" charset="0"/>
                <a:cs typeface="Times New Roman" pitchFamily="18" charset="0"/>
              </a:rPr>
              <a:t>Seçmeli Birleştirme Tekniği-</a:t>
            </a:r>
            <a:r>
              <a:rPr lang="tr-TR" sz="1800" dirty="0" err="1" smtClean="0">
                <a:solidFill>
                  <a:schemeClr val="bg1"/>
                </a:solidFill>
                <a:latin typeface="Times New Roman" pitchFamily="18" charset="0"/>
                <a:cs typeface="Times New Roman" pitchFamily="18" charset="0"/>
              </a:rPr>
              <a:t>GSB</a:t>
            </a:r>
            <a:endParaRPr lang="tr-TR" sz="1800" dirty="0">
              <a:solidFill>
                <a:schemeClr val="bg1"/>
              </a:solidFill>
              <a:latin typeface="Times New Roman" pitchFamily="18" charset="0"/>
              <a:cs typeface="Times New Roman" pitchFamily="18" charset="0"/>
            </a:endParaRPr>
          </a:p>
        </p:txBody>
      </p:sp>
      <p:pic>
        <p:nvPicPr>
          <p:cNvPr id="7" name="Resim 6"/>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7164288" y="2060848"/>
            <a:ext cx="1422648" cy="724659"/>
          </a:xfrm>
          <a:prstGeom prst="rect">
            <a:avLst/>
          </a:prstGeom>
          <a:noFill/>
          <a:ln>
            <a:noFill/>
          </a:ln>
        </p:spPr>
      </p:pic>
      <mc:AlternateContent xmlns:mc="http://schemas.openxmlformats.org/markup-compatibility/2006" xmlns:a14="http://schemas.microsoft.com/office/drawing/2010/main">
        <mc:Choice Requires="a14">
          <p:sp>
            <p:nvSpPr>
              <p:cNvPr id="4" name="Dikdörtgen 3"/>
              <p:cNvSpPr/>
              <p:nvPr/>
            </p:nvSpPr>
            <p:spPr>
              <a:xfrm>
                <a:off x="2340" y="2869460"/>
                <a:ext cx="9034156" cy="1663468"/>
              </a:xfrm>
              <a:prstGeom prst="rect">
                <a:avLst/>
              </a:prstGeom>
            </p:spPr>
            <p:txBody>
              <a:bodyPr vert="horz">
                <a:noAutofit/>
              </a:bodyPr>
              <a:lstStyle/>
              <a:p>
                <a:pPr marL="320040" indent="-320040" algn="just">
                  <a:spcBef>
                    <a:spcPts val="700"/>
                  </a:spcBef>
                  <a:buClr>
                    <a:schemeClr val="tx1"/>
                  </a:buClr>
                  <a:buSzPct val="100000"/>
                  <a:buFont typeface="Wingdings" pitchFamily="2" charset="2"/>
                  <a:buChar char="ü"/>
                </a:pPr>
                <a:r>
                  <a:rPr lang="tr-TR" sz="2000" dirty="0">
                    <a:latin typeface="Times New Roman" pitchFamily="18" charset="0"/>
                    <a:cs typeface="Times New Roman" pitchFamily="18" charset="0"/>
                  </a:rPr>
                  <a:t>Toplam ifadesindeki </a:t>
                </a:r>
                <a:r>
                  <a:rPr lang="tr-TR" sz="2000" dirty="0">
                    <a:latin typeface="Times New Roman" pitchFamily="18" charset="0"/>
                    <a:cs typeface="Times New Roman" pitchFamily="18" charset="0"/>
                    <a:sym typeface="Symbol"/>
                  </a:rPr>
                  <a:t></a:t>
                </a:r>
                <a:r>
                  <a:rPr lang="tr-TR" sz="2000" dirty="0">
                    <a:latin typeface="Times New Roman" pitchFamily="18" charset="0"/>
                    <a:cs typeface="Times New Roman" pitchFamily="18" charset="0"/>
                  </a:rPr>
                  <a:t>(i) değerleri, </a:t>
                </a:r>
                <a:r>
                  <a:rPr lang="tr-TR" sz="2000" dirty="0">
                    <a:latin typeface="Times New Roman" pitchFamily="18" charset="0"/>
                    <a:cs typeface="Times New Roman" pitchFamily="18" charset="0"/>
                    <a:sym typeface="Symbol"/>
                  </a:rPr>
                  <a:t></a:t>
                </a:r>
                <a:r>
                  <a:rPr lang="tr-TR" sz="2000" dirty="0">
                    <a:latin typeface="Times New Roman" pitchFamily="18" charset="0"/>
                    <a:cs typeface="Times New Roman" pitchFamily="18" charset="0"/>
                  </a:rPr>
                  <a:t>(1) &gt; </a:t>
                </a:r>
                <a:r>
                  <a:rPr lang="tr-TR" sz="2000" dirty="0">
                    <a:latin typeface="Times New Roman" pitchFamily="18" charset="0"/>
                    <a:cs typeface="Times New Roman" pitchFamily="18" charset="0"/>
                    <a:sym typeface="Symbol"/>
                  </a:rPr>
                  <a:t></a:t>
                </a:r>
                <a:r>
                  <a:rPr lang="tr-TR" sz="2000" dirty="0">
                    <a:latin typeface="Times New Roman" pitchFamily="18" charset="0"/>
                    <a:cs typeface="Times New Roman" pitchFamily="18" charset="0"/>
                  </a:rPr>
                  <a:t>(2)  &gt; … &gt; </a:t>
                </a:r>
                <a:r>
                  <a:rPr lang="tr-TR" sz="2000" dirty="0">
                    <a:latin typeface="Times New Roman" pitchFamily="18" charset="0"/>
                    <a:cs typeface="Times New Roman" pitchFamily="18" charset="0"/>
                    <a:sym typeface="Symbol"/>
                  </a:rPr>
                  <a:t></a:t>
                </a:r>
                <a:r>
                  <a:rPr lang="tr-TR" sz="2000" dirty="0">
                    <a:latin typeface="Times New Roman" pitchFamily="18" charset="0"/>
                    <a:cs typeface="Times New Roman" pitchFamily="18" charset="0"/>
                  </a:rPr>
                  <a:t>(nR-1) &gt; </a:t>
                </a:r>
                <a:r>
                  <a:rPr lang="tr-TR" sz="2000" dirty="0">
                    <a:latin typeface="Times New Roman" pitchFamily="18" charset="0"/>
                    <a:cs typeface="Times New Roman" pitchFamily="18" charset="0"/>
                    <a:sym typeface="Symbol"/>
                  </a:rPr>
                  <a:t></a:t>
                </a:r>
                <a:r>
                  <a:rPr lang="tr-TR" sz="2000" dirty="0">
                    <a:latin typeface="Times New Roman" pitchFamily="18" charset="0"/>
                    <a:cs typeface="Times New Roman" pitchFamily="18" charset="0"/>
                  </a:rPr>
                  <a:t>(</a:t>
                </a:r>
                <a:r>
                  <a:rPr lang="tr-TR" sz="2000" dirty="0" err="1">
                    <a:latin typeface="Times New Roman" pitchFamily="18" charset="0"/>
                    <a:cs typeface="Times New Roman" pitchFamily="18" charset="0"/>
                  </a:rPr>
                  <a:t>nR</a:t>
                </a:r>
                <a:r>
                  <a:rPr lang="tr-TR" sz="2000" dirty="0">
                    <a:latin typeface="Times New Roman" pitchFamily="18" charset="0"/>
                    <a:cs typeface="Times New Roman" pitchFamily="18" charset="0"/>
                  </a:rPr>
                  <a:t>)  olmak üzere, bütün yollardan alınan </a:t>
                </a:r>
                <a:r>
                  <a:rPr lang="tr-TR" sz="2000" dirty="0" err="1">
                    <a:latin typeface="Times New Roman" pitchFamily="18" charset="0"/>
                    <a:cs typeface="Times New Roman" pitchFamily="18" charset="0"/>
                  </a:rPr>
                  <a:t>İGO</a:t>
                </a:r>
                <a:r>
                  <a:rPr lang="tr-TR" sz="2000" dirty="0">
                    <a:latin typeface="Times New Roman" pitchFamily="18" charset="0"/>
                    <a:cs typeface="Times New Roman" pitchFamily="18" charset="0"/>
                  </a:rPr>
                  <a:t> değerleri azalan sırayla düşünüldüğünde, i. sıradaki </a:t>
                </a:r>
                <a:r>
                  <a:rPr lang="tr-TR" sz="2000" dirty="0" err="1">
                    <a:latin typeface="Times New Roman" pitchFamily="18" charset="0"/>
                    <a:cs typeface="Times New Roman" pitchFamily="18" charset="0"/>
                  </a:rPr>
                  <a:t>İGO</a:t>
                </a:r>
                <a:r>
                  <a:rPr lang="tr-TR" sz="2000" dirty="0">
                    <a:latin typeface="Times New Roman" pitchFamily="18" charset="0"/>
                    <a:cs typeface="Times New Roman" pitchFamily="18" charset="0"/>
                  </a:rPr>
                  <a:t> değerini göstermektedir. Bütün yolların ortalama </a:t>
                </a:r>
                <a:r>
                  <a:rPr lang="tr-TR" sz="2000" dirty="0" err="1">
                    <a:latin typeface="Times New Roman" pitchFamily="18" charset="0"/>
                    <a:cs typeface="Times New Roman" pitchFamily="18" charset="0"/>
                  </a:rPr>
                  <a:t>İGO</a:t>
                </a:r>
                <a:r>
                  <a:rPr lang="tr-TR" sz="2000" dirty="0">
                    <a:latin typeface="Times New Roman" pitchFamily="18" charset="0"/>
                    <a:cs typeface="Times New Roman" pitchFamily="18" charset="0"/>
                  </a:rPr>
                  <a:t> değerlerinin eşit olduğu varsayımı ile (</a:t>
                </a:r>
                <a:r>
                  <a:rPr lang="tr-TR" sz="2000" dirty="0">
                    <a:latin typeface="Times New Roman" pitchFamily="18" charset="0"/>
                    <a:cs typeface="Times New Roman" pitchFamily="18" charset="0"/>
                    <a:sym typeface="Symbol"/>
                  </a:rPr>
                  <a:t></a:t>
                </a:r>
                <a:r>
                  <a:rPr lang="tr-TR" sz="2000" dirty="0">
                    <a:latin typeface="Times New Roman" pitchFamily="18" charset="0"/>
                    <a:cs typeface="Times New Roman" pitchFamily="18" charset="0"/>
                  </a:rPr>
                  <a:t>i, E[</a:t>
                </a:r>
                <a:r>
                  <a:rPr lang="tr-TR" sz="2000" dirty="0">
                    <a:latin typeface="Times New Roman" pitchFamily="18" charset="0"/>
                    <a:cs typeface="Times New Roman" pitchFamily="18" charset="0"/>
                    <a:sym typeface="Symbol"/>
                  </a:rPr>
                  <a:t></a:t>
                </a:r>
                <a:r>
                  <a:rPr lang="tr-TR" sz="2000" dirty="0">
                    <a:latin typeface="Times New Roman" pitchFamily="18" charset="0"/>
                    <a:cs typeface="Times New Roman" pitchFamily="18" charset="0"/>
                  </a:rPr>
                  <a:t>i]= </a:t>
                </a:r>
                <a14:m>
                  <m:oMath xmlns:m="http://schemas.openxmlformats.org/officeDocument/2006/math">
                    <m:acc>
                      <m:accPr>
                        <m:chr m:val="̅"/>
                        <m:ctrlPr>
                          <a:rPr lang="tr-TR" sz="2000" i="1">
                            <a:latin typeface="Cambria Math"/>
                            <a:cs typeface="Times New Roman" pitchFamily="18" charset="0"/>
                          </a:rPr>
                        </m:ctrlPr>
                      </m:accPr>
                      <m:e>
                        <m:r>
                          <a:rPr lang="tr-TR" sz="2000">
                            <a:latin typeface="Cambria Math"/>
                            <a:cs typeface="Times New Roman" pitchFamily="18" charset="0"/>
                            <a:sym typeface="Symbol"/>
                          </a:rPr>
                          <m:t></m:t>
                        </m:r>
                        <m:r>
                          <a:rPr lang="tr-TR" sz="2000">
                            <a:latin typeface="Cambria Math"/>
                            <a:cs typeface="Times New Roman" pitchFamily="18" charset="0"/>
                          </a:rPr>
                          <m:t>𝑖</m:t>
                        </m:r>
                      </m:e>
                    </m:acc>
                  </m:oMath>
                </a14:m>
                <a:r>
                  <a:rPr lang="tr-TR" sz="2000" dirty="0">
                    <a:latin typeface="Times New Roman" pitchFamily="18" charset="0"/>
                    <a:cs typeface="Times New Roman" pitchFamily="18" charset="0"/>
                  </a:rPr>
                  <a:t>=</a:t>
                </a:r>
                <a14:m>
                  <m:oMath xmlns:m="http://schemas.openxmlformats.org/officeDocument/2006/math">
                    <m:acc>
                      <m:accPr>
                        <m:chr m:val="̅"/>
                        <m:ctrlPr>
                          <a:rPr lang="tr-TR" sz="2000" i="1">
                            <a:latin typeface="Cambria Math"/>
                            <a:cs typeface="Times New Roman" pitchFamily="18" charset="0"/>
                          </a:rPr>
                        </m:ctrlPr>
                      </m:accPr>
                      <m:e>
                        <m:r>
                          <a:rPr lang="tr-TR" sz="2000">
                            <a:latin typeface="Cambria Math"/>
                            <a:cs typeface="Times New Roman" pitchFamily="18" charset="0"/>
                            <a:sym typeface="Symbol"/>
                          </a:rPr>
                          <m:t></m:t>
                        </m:r>
                      </m:e>
                    </m:acc>
                  </m:oMath>
                </a14:m>
                <a:r>
                  <a:rPr lang="tr-TR" sz="2000" dirty="0">
                    <a:latin typeface="Times New Roman" pitchFamily="18" charset="0"/>
                    <a:cs typeface="Times New Roman" pitchFamily="18" charset="0"/>
                  </a:rPr>
                  <a:t>), birleştirici çıkışındaki ortalama </a:t>
                </a:r>
                <a:r>
                  <a:rPr lang="tr-TR" sz="2000" dirty="0" err="1">
                    <a:latin typeface="Times New Roman" pitchFamily="18" charset="0"/>
                    <a:cs typeface="Times New Roman" pitchFamily="18" charset="0"/>
                  </a:rPr>
                  <a:t>İGO</a:t>
                </a:r>
                <a:r>
                  <a:rPr lang="tr-TR" sz="2000" dirty="0">
                    <a:latin typeface="Times New Roman" pitchFamily="18" charset="0"/>
                    <a:cs typeface="Times New Roman" pitchFamily="18" charset="0"/>
                  </a:rPr>
                  <a:t>:</a:t>
                </a:r>
              </a:p>
            </p:txBody>
          </p:sp>
        </mc:Choice>
        <mc:Fallback xmlns="">
          <p:sp>
            <p:nvSpPr>
              <p:cNvPr id="4" name="Dikdörtgen 3"/>
              <p:cNvSpPr>
                <a:spLocks noRot="1" noChangeAspect="1" noMove="1" noResize="1" noEditPoints="1" noAdjustHandles="1" noChangeArrowheads="1" noChangeShapeType="1" noTextEdit="1"/>
              </p:cNvSpPr>
              <p:nvPr/>
            </p:nvSpPr>
            <p:spPr>
              <a:xfrm>
                <a:off x="2340" y="2869460"/>
                <a:ext cx="9034156" cy="1663468"/>
              </a:xfrm>
              <a:prstGeom prst="rect">
                <a:avLst/>
              </a:prstGeom>
              <a:blipFill rotWithShape="1">
                <a:blip r:embed="rId4"/>
                <a:stretch>
                  <a:fillRect l="-540" t="-2198" r="-742"/>
                </a:stretch>
              </a:blipFill>
            </p:spPr>
            <p:txBody>
              <a:bodyPr/>
              <a:lstStyle/>
              <a:p>
                <a:r>
                  <a:rPr lang="tr-TR">
                    <a:noFill/>
                  </a:rPr>
                  <a:t> </a:t>
                </a:r>
              </a:p>
            </p:txBody>
          </p:sp>
        </mc:Fallback>
      </mc:AlternateContent>
      <p:pic>
        <p:nvPicPr>
          <p:cNvPr id="9" name="Resim 8"/>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6677345" y="4217331"/>
            <a:ext cx="2342376" cy="847345"/>
          </a:xfrm>
          <a:prstGeom prst="rect">
            <a:avLst/>
          </a:prstGeom>
          <a:noFill/>
          <a:ln>
            <a:noFill/>
          </a:ln>
        </p:spPr>
      </p:pic>
      <p:sp>
        <p:nvSpPr>
          <p:cNvPr id="5" name="Dikdörtgen 4"/>
          <p:cNvSpPr/>
          <p:nvPr/>
        </p:nvSpPr>
        <p:spPr>
          <a:xfrm>
            <a:off x="251520" y="4641003"/>
            <a:ext cx="6120680" cy="1323439"/>
          </a:xfrm>
          <a:prstGeom prst="rect">
            <a:avLst/>
          </a:prstGeom>
        </p:spPr>
        <p:txBody>
          <a:bodyPr vert="horz">
            <a:noAutofit/>
          </a:bodyPr>
          <a:lstStyle/>
          <a:p>
            <a:pPr algn="just">
              <a:spcBef>
                <a:spcPts val="700"/>
              </a:spcBef>
              <a:buClr>
                <a:schemeClr val="tx1"/>
              </a:buClr>
              <a:buSzPct val="100000"/>
            </a:pPr>
            <a:r>
              <a:rPr lang="tr-TR" sz="2000" dirty="0">
                <a:latin typeface="Times New Roman" pitchFamily="18" charset="0"/>
                <a:cs typeface="Times New Roman" pitchFamily="18" charset="0"/>
              </a:rPr>
              <a:t>olur. Seçilen yol sayısının </a:t>
            </a:r>
            <a:r>
              <a:rPr lang="tr-TR" sz="2000" dirty="0" err="1">
                <a:latin typeface="Times New Roman" pitchFamily="18" charset="0"/>
                <a:cs typeface="Times New Roman" pitchFamily="18" charset="0"/>
              </a:rPr>
              <a:t>nS</a:t>
            </a:r>
            <a:r>
              <a:rPr lang="tr-TR" sz="2000" dirty="0">
                <a:latin typeface="Times New Roman" pitchFamily="18" charset="0"/>
                <a:cs typeface="Times New Roman" pitchFamily="18" charset="0"/>
              </a:rPr>
              <a:t>=1 olması durumunda </a:t>
            </a:r>
            <a:r>
              <a:rPr lang="tr-TR" sz="2000" dirty="0" err="1">
                <a:latin typeface="Times New Roman" pitchFamily="18" charset="0"/>
                <a:cs typeface="Times New Roman" pitchFamily="18" charset="0"/>
              </a:rPr>
              <a:t>GSB</a:t>
            </a:r>
            <a:r>
              <a:rPr lang="tr-TR" sz="2000" dirty="0">
                <a:latin typeface="Times New Roman" pitchFamily="18" charset="0"/>
                <a:cs typeface="Times New Roman" pitchFamily="18" charset="0"/>
              </a:rPr>
              <a:t> tekniği, SB tekniğine eşdeğer olurken, </a:t>
            </a:r>
            <a:r>
              <a:rPr lang="tr-TR" sz="2000" dirty="0" err="1">
                <a:latin typeface="Times New Roman" pitchFamily="18" charset="0"/>
                <a:cs typeface="Times New Roman" pitchFamily="18" charset="0"/>
              </a:rPr>
              <a:t>nS</a:t>
            </a:r>
            <a:r>
              <a:rPr lang="tr-TR" sz="2000" dirty="0">
                <a:latin typeface="Times New Roman" pitchFamily="18" charset="0"/>
                <a:cs typeface="Times New Roman" pitchFamily="18" charset="0"/>
              </a:rPr>
              <a:t>=</a:t>
            </a:r>
            <a:r>
              <a:rPr lang="tr-TR" sz="2000" dirty="0" err="1">
                <a:latin typeface="Times New Roman" pitchFamily="18" charset="0"/>
                <a:cs typeface="Times New Roman" pitchFamily="18" charset="0"/>
              </a:rPr>
              <a:t>nR</a:t>
            </a:r>
            <a:r>
              <a:rPr lang="tr-TR" sz="2000" dirty="0">
                <a:latin typeface="Times New Roman" pitchFamily="18" charset="0"/>
                <a:cs typeface="Times New Roman" pitchFamily="18" charset="0"/>
              </a:rPr>
              <a:t> olduğunda ise </a:t>
            </a:r>
            <a:r>
              <a:rPr lang="tr-TR" sz="2000" dirty="0" err="1">
                <a:latin typeface="Times New Roman" pitchFamily="18" charset="0"/>
                <a:cs typeface="Times New Roman" pitchFamily="18" charset="0"/>
              </a:rPr>
              <a:t>EBOB</a:t>
            </a:r>
            <a:r>
              <a:rPr lang="tr-TR" sz="2000" dirty="0">
                <a:latin typeface="Times New Roman" pitchFamily="18" charset="0"/>
                <a:cs typeface="Times New Roman" pitchFamily="18" charset="0"/>
              </a:rPr>
              <a:t> tekniğine eşdeğer olmaktadır.</a:t>
            </a:r>
          </a:p>
        </p:txBody>
      </p:sp>
    </p:spTree>
    <p:extLst>
      <p:ext uri="{BB962C8B-B14F-4D97-AF65-F5344CB8AC3E}">
        <p14:creationId xmlns:p14="http://schemas.microsoft.com/office/powerpoint/2010/main" val="1175486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III. Bölüm: </a:t>
            </a:r>
            <a:r>
              <a:rPr lang="tr-TR" sz="2600" b="1" cap="all" dirty="0" err="1" smtClean="0">
                <a:latin typeface="Constantia" pitchFamily="18" charset="0"/>
              </a:rPr>
              <a:t>transmitter</a:t>
            </a:r>
            <a:r>
              <a:rPr lang="tr-TR" sz="2600" b="1" cap="all" dirty="0" smtClean="0">
                <a:latin typeface="Constantia" pitchFamily="18" charset="0"/>
              </a:rPr>
              <a:t> </a:t>
            </a:r>
            <a:r>
              <a:rPr lang="tr-TR" sz="2600" b="1" cap="all" dirty="0" err="1" smtClean="0">
                <a:latin typeface="Constantia" pitchFamily="18" charset="0"/>
              </a:rPr>
              <a:t>diversITY</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0" y="1628800"/>
            <a:ext cx="8975968" cy="5112568"/>
          </a:xfrm>
        </p:spPr>
        <p:txBody>
          <a:bodyPr vert="horz">
            <a:noAutofit/>
          </a:bodyPr>
          <a:lstStyle/>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a:t>
            </a:r>
            <a:r>
              <a:rPr lang="tr-TR" sz="2000" dirty="0">
                <a:latin typeface="Times New Roman" pitchFamily="18" charset="0"/>
                <a:cs typeface="Times New Roman" pitchFamily="18" charset="0"/>
              </a:rPr>
              <a:t>10), (6), (7) Alıcı anten çeşitleme teknikleri, kullanılan çok sayıda radyo frekans zincirlerinin neden olduğu devre karmaşıklığı ve güç tüketimi gibi faktörlerin, sistem gerçeklemesini zorlaştırmadığı birimlerde rahatlıkla </a:t>
            </a:r>
            <a:r>
              <a:rPr lang="tr-TR" sz="2000" dirty="0" smtClean="0">
                <a:latin typeface="Times New Roman" pitchFamily="18" charset="0"/>
                <a:cs typeface="Times New Roman" pitchFamily="18" charset="0"/>
              </a:rPr>
              <a:t>kullanılabilmektedir.</a:t>
            </a: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Örneğin</a:t>
            </a:r>
            <a:r>
              <a:rPr lang="tr-TR" sz="2000" dirty="0">
                <a:latin typeface="Times New Roman" pitchFamily="18" charset="0"/>
                <a:cs typeface="Times New Roman" pitchFamily="18" charset="0"/>
              </a:rPr>
              <a:t>, hücresel şebekelerde baz istasyonlarında kullanılan çok sayıda anten ile yukarı doğru iletimin (</a:t>
            </a:r>
            <a:r>
              <a:rPr lang="tr-TR" sz="2000" dirty="0" err="1">
                <a:latin typeface="Times New Roman" pitchFamily="18" charset="0"/>
                <a:cs typeface="Times New Roman" pitchFamily="18" charset="0"/>
              </a:rPr>
              <a:t>uplink</a:t>
            </a:r>
            <a:r>
              <a:rPr lang="tr-TR" sz="2000" dirty="0">
                <a:latin typeface="Times New Roman" pitchFamily="18" charset="0"/>
                <a:cs typeface="Times New Roman" pitchFamily="18" charset="0"/>
              </a:rPr>
              <a:t>) kalitesi artırılabilmektedir.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Ancak</a:t>
            </a:r>
            <a:r>
              <a:rPr lang="tr-TR" sz="2000" dirty="0">
                <a:latin typeface="Times New Roman" pitchFamily="18" charset="0"/>
                <a:cs typeface="Times New Roman" pitchFamily="18" charset="0"/>
              </a:rPr>
              <a:t>, yine hücresel şebeke örneği düşünülürse, bu tekniklerin aşağı doğru iletimde (</a:t>
            </a:r>
            <a:r>
              <a:rPr lang="tr-TR" sz="2000" dirty="0" err="1">
                <a:latin typeface="Times New Roman" pitchFamily="18" charset="0"/>
                <a:cs typeface="Times New Roman" pitchFamily="18" charset="0"/>
              </a:rPr>
              <a:t>downlink</a:t>
            </a:r>
            <a:r>
              <a:rPr lang="tr-TR" sz="2000" dirty="0">
                <a:latin typeface="Times New Roman" pitchFamily="18" charset="0"/>
                <a:cs typeface="Times New Roman" pitchFamily="18" charset="0"/>
              </a:rPr>
              <a:t>) mobil birimlerde kullanılması, boyut ve güç tüketimi açısından sınırlı olan mobil cihazların pratikliğini azaltmaktadır.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Bu </a:t>
            </a:r>
            <a:r>
              <a:rPr lang="tr-TR" sz="2000" dirty="0">
                <a:latin typeface="Times New Roman" pitchFamily="18" charset="0"/>
                <a:cs typeface="Times New Roman" pitchFamily="18" charset="0"/>
              </a:rPr>
              <a:t>nedenle, aşağı doğru iletimin kalitesini artırmak amacıyla, verici anten çeşitleme tekniklerinin geliştirilmesi düşünülmüştür</a:t>
            </a:r>
            <a:r>
              <a:rPr lang="tr-TR" sz="2000" dirty="0" smtClean="0">
                <a:latin typeface="Times New Roman" pitchFamily="18" charset="0"/>
                <a:cs typeface="Times New Roman" pitchFamily="18" charset="0"/>
              </a:rPr>
              <a:t>.</a:t>
            </a:r>
          </a:p>
          <a:p>
            <a:pPr algn="just">
              <a:buClr>
                <a:schemeClr val="tx1"/>
              </a:buClr>
              <a:buSzPct val="100000"/>
              <a:buFont typeface="Wingdings" pitchFamily="2" charset="2"/>
              <a:buChar char="ü"/>
            </a:pPr>
            <a:r>
              <a:rPr lang="tr-TR" sz="2000" dirty="0">
                <a:latin typeface="Times New Roman" pitchFamily="18" charset="0"/>
                <a:cs typeface="Times New Roman" pitchFamily="18" charset="0"/>
              </a:rPr>
              <a:t>Verici anten çeşitleme tekniklerinin, baz istasyonu gibi, mobil birime kıyasla güç tüketimi ve devre karmaşıklığı açısından daha esnek olan merkezi birimlerde uygulanması çok daha kolaydır.</a:t>
            </a:r>
            <a:endParaRPr lang="tr-TR" sz="2000" dirty="0" smtClean="0">
              <a:latin typeface="Times New Roman" pitchFamily="18" charset="0"/>
              <a:cs typeface="Times New Roman" pitchFamily="18" charset="0"/>
            </a:endParaRP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endParaRPr lang="tr-TR" sz="1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796928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32886" y="332656"/>
            <a:ext cx="9111113" cy="743550"/>
          </a:xfrm>
        </p:spPr>
        <p:txBody>
          <a:bodyPr>
            <a:noAutofit/>
          </a:bodyPr>
          <a:lstStyle/>
          <a:p>
            <a:r>
              <a:rPr lang="tr-TR" sz="2800" b="1" cap="none" dirty="0">
                <a:solidFill>
                  <a:schemeClr val="tx1"/>
                </a:solidFill>
                <a:effectLst>
                  <a:outerShdw blurRad="38100" dist="25400" dir="5400000" algn="tl" rotWithShape="0">
                    <a:srgbClr val="000000">
                      <a:alpha val="43000"/>
                    </a:srgbClr>
                  </a:outerShdw>
                </a:effectLst>
                <a:latin typeface="constantina"/>
              </a:rPr>
              <a:t>Wireless </a:t>
            </a:r>
            <a:r>
              <a:rPr lang="tr-TR" sz="2800" b="1" cap="none" dirty="0" err="1">
                <a:solidFill>
                  <a:schemeClr val="tx1"/>
                </a:solidFill>
                <a:effectLst>
                  <a:outerShdw blurRad="38100" dist="25400" dir="5400000" algn="tl" rotWithShape="0">
                    <a:srgbClr val="000000">
                      <a:alpha val="43000"/>
                    </a:srgbClr>
                  </a:outerShdw>
                </a:effectLst>
                <a:latin typeface="constantina"/>
              </a:rPr>
              <a:t>Communication</a:t>
            </a:r>
            <a:r>
              <a:rPr lang="tr-TR" sz="2800" b="1" cap="none" dirty="0">
                <a:solidFill>
                  <a:schemeClr val="tx1"/>
                </a:solidFill>
                <a:effectLst>
                  <a:outerShdw blurRad="38100" dist="25400" dir="5400000" algn="tl" rotWithShape="0">
                    <a:srgbClr val="000000">
                      <a:alpha val="43000"/>
                    </a:srgbClr>
                  </a:outerShdw>
                </a:effectLst>
                <a:latin typeface="constantina"/>
              </a:rPr>
              <a:t> – </a:t>
            </a:r>
            <a:r>
              <a:rPr lang="tr-TR" sz="2800" b="1" cap="none" dirty="0" err="1">
                <a:solidFill>
                  <a:schemeClr val="tx1"/>
                </a:solidFill>
                <a:effectLst>
                  <a:outerShdw blurRad="38100" dist="25400" dir="5400000" algn="tl" rotWithShape="0">
                    <a:srgbClr val="000000">
                      <a:alpha val="43000"/>
                    </a:srgbClr>
                  </a:outerShdw>
                </a:effectLst>
                <a:latin typeface="constantina"/>
              </a:rPr>
              <a:t>Diversity</a:t>
            </a:r>
            <a:endParaRPr lang="tr-TR" sz="2800" b="1" cap="none" dirty="0">
              <a:solidFill>
                <a:schemeClr val="tx1"/>
              </a:solidFill>
              <a:effectLst>
                <a:outerShdw blurRad="38100" dist="38100" dir="2700000" algn="tl">
                  <a:srgbClr val="000000">
                    <a:alpha val="43137"/>
                  </a:srgbClr>
                </a:outerShdw>
              </a:effectLst>
              <a:latin typeface="constantina"/>
              <a:cs typeface="Times New Roman" pitchFamily="18" charset="0"/>
            </a:endParaRPr>
          </a:p>
        </p:txBody>
      </p:sp>
      <p:sp>
        <p:nvSpPr>
          <p:cNvPr id="5" name="Dikdörtgen 4"/>
          <p:cNvSpPr/>
          <p:nvPr/>
        </p:nvSpPr>
        <p:spPr>
          <a:xfrm>
            <a:off x="107504" y="1166608"/>
            <a:ext cx="2304256" cy="584775"/>
          </a:xfrm>
          <a:prstGeom prst="rect">
            <a:avLst/>
          </a:prstGeom>
        </p:spPr>
        <p:txBody>
          <a:bodyPr wrap="square">
            <a:spAutoFit/>
          </a:bodyPr>
          <a:lstStyle/>
          <a:p>
            <a:r>
              <a:rPr lang="tr-TR" sz="3200" u="sng" dirty="0" smtClean="0"/>
              <a:t>İçindekiler</a:t>
            </a:r>
            <a:endParaRPr lang="tr-TR" sz="3200" u="sng" dirty="0"/>
          </a:p>
        </p:txBody>
      </p:sp>
      <p:sp>
        <p:nvSpPr>
          <p:cNvPr id="7" name="Dikdörtgen 6"/>
          <p:cNvSpPr/>
          <p:nvPr/>
        </p:nvSpPr>
        <p:spPr>
          <a:xfrm>
            <a:off x="1187624" y="1844824"/>
            <a:ext cx="7776864" cy="4104456"/>
          </a:xfrm>
          <a:prstGeom prst="rect">
            <a:avLst/>
          </a:prstGeom>
        </p:spPr>
        <p:txBody>
          <a:bodyPr>
            <a:noAutofit/>
          </a:bodyPr>
          <a:lstStyle/>
          <a:p>
            <a:pPr>
              <a:defRPr/>
            </a:pP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       Giriş</a:t>
            </a:r>
          </a:p>
          <a:p>
            <a:pPr marL="514350" indent="-514350">
              <a:buFont typeface="+mj-lt"/>
              <a:buAutoNum type="romanUcPeriod"/>
              <a:defRPr/>
            </a:pPr>
            <a:r>
              <a:rPr lang="tr-TR" sz="2000" dirty="0" err="1" smtClean="0">
                <a:latin typeface="Times New Roman" pitchFamily="18" charset="0"/>
                <a:cs typeface="Times New Roman" pitchFamily="18" charset="0"/>
              </a:rPr>
              <a:t>Diversity</a:t>
            </a:r>
            <a:r>
              <a:rPr lang="tr-TR" sz="2000" dirty="0" smtClean="0">
                <a:latin typeface="Times New Roman" pitchFamily="18" charset="0"/>
                <a:cs typeface="Times New Roman" pitchFamily="18" charset="0"/>
              </a:rPr>
              <a:t> (Çeşitleme)</a:t>
            </a:r>
          </a:p>
          <a:p>
            <a:pPr marL="514350" indent="-514350">
              <a:buFont typeface="+mj-lt"/>
              <a:buAutoNum type="romanUcPeriod"/>
              <a:defRPr/>
            </a:pPr>
            <a:r>
              <a:rPr lang="tr-TR" sz="2000" dirty="0" err="1" smtClean="0">
                <a:latin typeface="Times New Roman" pitchFamily="18" charset="0"/>
                <a:cs typeface="Times New Roman" pitchFamily="18" charset="0"/>
              </a:rPr>
              <a:t>Receiver</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Devirsity</a:t>
            </a:r>
            <a:endParaRPr lang="tr-TR" sz="2000" dirty="0" smtClean="0">
              <a:latin typeface="Times New Roman" pitchFamily="18" charset="0"/>
              <a:cs typeface="Times New Roman" pitchFamily="18" charset="0"/>
            </a:endParaRPr>
          </a:p>
          <a:p>
            <a:pPr marL="800100" lvl="1" indent="-342900">
              <a:buFontTx/>
              <a:buAutoNum type="arabicPeriod"/>
              <a:defRPr/>
            </a:pPr>
            <a:r>
              <a:rPr lang="tr-TR" dirty="0">
                <a:latin typeface="Times New Roman" pitchFamily="18" charset="0"/>
                <a:cs typeface="Times New Roman" pitchFamily="18" charset="0"/>
              </a:rPr>
              <a:t>En Büyük Oranlı Birleştirme </a:t>
            </a:r>
            <a:r>
              <a:rPr lang="tr-TR" dirty="0" smtClean="0">
                <a:latin typeface="Times New Roman" pitchFamily="18" charset="0"/>
                <a:cs typeface="Times New Roman" pitchFamily="18" charset="0"/>
              </a:rPr>
              <a:t>Tekniği</a:t>
            </a:r>
          </a:p>
          <a:p>
            <a:pPr marL="800100" lvl="1" indent="-342900">
              <a:buFontTx/>
              <a:buAutoNum type="arabicPeriod"/>
              <a:defRPr/>
            </a:pPr>
            <a:r>
              <a:rPr lang="tr-TR" dirty="0">
                <a:latin typeface="Times New Roman" pitchFamily="18" charset="0"/>
                <a:cs typeface="Times New Roman" pitchFamily="18" charset="0"/>
              </a:rPr>
              <a:t>Eşit Kazançlı Birleştirme </a:t>
            </a:r>
            <a:r>
              <a:rPr lang="tr-TR" dirty="0" smtClean="0">
                <a:latin typeface="Times New Roman" pitchFamily="18" charset="0"/>
                <a:cs typeface="Times New Roman" pitchFamily="18" charset="0"/>
              </a:rPr>
              <a:t>Tekniği</a:t>
            </a:r>
          </a:p>
          <a:p>
            <a:pPr marL="800100" lvl="1" indent="-342900">
              <a:buFontTx/>
              <a:buAutoNum type="arabicPeriod"/>
              <a:defRPr/>
            </a:pPr>
            <a:r>
              <a:rPr lang="tr-TR" dirty="0">
                <a:latin typeface="Times New Roman" pitchFamily="18" charset="0"/>
                <a:cs typeface="Times New Roman" pitchFamily="18" charset="0"/>
              </a:rPr>
              <a:t>Seçmeli </a:t>
            </a:r>
            <a:r>
              <a:rPr lang="tr-TR" dirty="0" smtClean="0">
                <a:latin typeface="Times New Roman" pitchFamily="18" charset="0"/>
                <a:cs typeface="Times New Roman" pitchFamily="18" charset="0"/>
              </a:rPr>
              <a:t>Birleştirme</a:t>
            </a:r>
          </a:p>
          <a:p>
            <a:pPr marL="800100" lvl="1" indent="-342900">
              <a:buFontTx/>
              <a:buAutoNum type="arabicPeriod"/>
              <a:defRPr/>
            </a:pPr>
            <a:r>
              <a:rPr lang="tr-TR" dirty="0">
                <a:latin typeface="Times New Roman" pitchFamily="18" charset="0"/>
                <a:cs typeface="Times New Roman" pitchFamily="18" charset="0"/>
              </a:rPr>
              <a:t>Genelleştirilmiş Seçmeli Birleştirme </a:t>
            </a:r>
            <a:r>
              <a:rPr lang="tr-TR" dirty="0" smtClean="0">
                <a:latin typeface="Times New Roman" pitchFamily="18" charset="0"/>
                <a:cs typeface="Times New Roman" pitchFamily="18" charset="0"/>
              </a:rPr>
              <a:t>Tekniği</a:t>
            </a:r>
          </a:p>
          <a:p>
            <a:pPr marL="514350" indent="-514350">
              <a:buFont typeface="+mj-lt"/>
              <a:buAutoNum type="romanUcPeriod"/>
              <a:defRPr/>
            </a:pPr>
            <a:r>
              <a:rPr lang="tr-TR" sz="2000" dirty="0" err="1">
                <a:latin typeface="Times New Roman" pitchFamily="18" charset="0"/>
                <a:cs typeface="Times New Roman" pitchFamily="18" charset="0"/>
              </a:rPr>
              <a:t>Transmitter</a:t>
            </a:r>
            <a:r>
              <a:rPr lang="tr-TR" sz="2000" dirty="0">
                <a:latin typeface="Times New Roman" pitchFamily="18" charset="0"/>
                <a:cs typeface="Times New Roman" pitchFamily="18" charset="0"/>
              </a:rPr>
              <a:t> </a:t>
            </a:r>
            <a:r>
              <a:rPr lang="tr-TR" sz="2000" dirty="0" err="1" smtClean="0">
                <a:latin typeface="Times New Roman" pitchFamily="18" charset="0"/>
                <a:cs typeface="Times New Roman" pitchFamily="18" charset="0"/>
              </a:rPr>
              <a:t>Deversity</a:t>
            </a:r>
            <a:endParaRPr lang="tr-TR" sz="2000" dirty="0" smtClean="0">
              <a:latin typeface="Times New Roman" pitchFamily="18" charset="0"/>
              <a:cs typeface="Times New Roman" pitchFamily="18" charset="0"/>
            </a:endParaRPr>
          </a:p>
          <a:p>
            <a:pPr marL="800100" lvl="1" indent="-342900">
              <a:buFontTx/>
              <a:buAutoNum type="arabicPeriod"/>
              <a:defRPr/>
            </a:pPr>
            <a:r>
              <a:rPr lang="tr-TR" dirty="0">
                <a:latin typeface="Times New Roman" pitchFamily="18" charset="0"/>
                <a:cs typeface="Times New Roman" pitchFamily="18" charset="0"/>
              </a:rPr>
              <a:t>Uzay-Zaman Blok Kodlama Tekniği</a:t>
            </a:r>
          </a:p>
          <a:p>
            <a:pPr marL="800100" lvl="1" indent="-342900">
              <a:buFontTx/>
              <a:buAutoNum type="arabicPeriod"/>
              <a:defRPr/>
            </a:pPr>
            <a:r>
              <a:rPr lang="tr-TR" dirty="0">
                <a:latin typeface="Times New Roman" pitchFamily="18" charset="0"/>
                <a:cs typeface="Times New Roman" pitchFamily="18" charset="0"/>
              </a:rPr>
              <a:t>Huzme Şekillendirme Tekniği</a:t>
            </a:r>
          </a:p>
          <a:p>
            <a:pPr marL="800100" lvl="1" indent="-342900">
              <a:buFontTx/>
              <a:buAutoNum type="arabicPeriod"/>
              <a:defRPr/>
            </a:pPr>
            <a:r>
              <a:rPr lang="tr-TR" dirty="0">
                <a:latin typeface="Times New Roman" pitchFamily="18" charset="0"/>
                <a:cs typeface="Times New Roman" pitchFamily="18" charset="0"/>
              </a:rPr>
              <a:t>Verici Anten Seçimi Tekniği</a:t>
            </a:r>
          </a:p>
          <a:p>
            <a:pPr marL="514350" indent="-514350">
              <a:buFont typeface="+mj-lt"/>
              <a:buAutoNum type="romanUcPeriod"/>
              <a:defRPr/>
            </a:pPr>
            <a:r>
              <a:rPr lang="tr-TR" sz="2000" dirty="0" smtClean="0">
                <a:latin typeface="Times New Roman" pitchFamily="18" charset="0"/>
                <a:cs typeface="Times New Roman" pitchFamily="18" charset="0"/>
              </a:rPr>
              <a:t>Sonuçlar</a:t>
            </a:r>
          </a:p>
          <a:p>
            <a:pPr marL="514350" indent="-514350">
              <a:buFont typeface="+mj-lt"/>
              <a:buAutoNum type="romanUcPeriod"/>
              <a:defRPr/>
            </a:pPr>
            <a:r>
              <a:rPr lang="tr-TR" sz="2000" dirty="0" smtClean="0">
                <a:latin typeface="Times New Roman" pitchFamily="18" charset="0"/>
                <a:cs typeface="Times New Roman" pitchFamily="18" charset="0"/>
              </a:rPr>
              <a:t>Referanslar</a:t>
            </a:r>
          </a:p>
          <a:p>
            <a:pPr marL="514350" indent="-514350">
              <a:buFont typeface="+mj-lt"/>
              <a:buAutoNum type="romanUcPeriod"/>
              <a:defRPr/>
            </a:pPr>
            <a:r>
              <a:rPr lang="tr-TR" sz="2000" dirty="0" smtClean="0">
                <a:latin typeface="Times New Roman" pitchFamily="18" charset="0"/>
                <a:cs typeface="Times New Roman" pitchFamily="18" charset="0"/>
              </a:rPr>
              <a:t>Soru </a:t>
            </a:r>
            <a:r>
              <a:rPr lang="tr-TR" sz="2000" dirty="0">
                <a:latin typeface="Times New Roman" pitchFamily="18" charset="0"/>
                <a:cs typeface="Times New Roman" pitchFamily="18" charset="0"/>
              </a:rPr>
              <a:t>Ve </a:t>
            </a:r>
            <a:r>
              <a:rPr lang="tr-TR" sz="2000" dirty="0" err="1">
                <a:latin typeface="Times New Roman" pitchFamily="18" charset="0"/>
                <a:cs typeface="Times New Roman" pitchFamily="18" charset="0"/>
              </a:rPr>
              <a:t>Cavaplar</a:t>
            </a:r>
            <a:endParaRPr lang="tr-TR" sz="2000" dirty="0">
              <a:latin typeface="Times New Roman" pitchFamily="18" charset="0"/>
              <a:cs typeface="Times New Roman" pitchFamily="18" charset="0"/>
            </a:endParaRPr>
          </a:p>
          <a:p>
            <a:pPr marL="514350" indent="-514350">
              <a:buFont typeface="+mj-lt"/>
              <a:buAutoNum type="romanUcPeriod"/>
              <a:defRPr/>
            </a:pPr>
            <a:endParaRPr lang="tr-TR" sz="2000" dirty="0" smtClean="0">
              <a:latin typeface="Times New Roman" pitchFamily="18" charset="0"/>
              <a:cs typeface="Times New Roman" pitchFamily="18" charset="0"/>
            </a:endParaRPr>
          </a:p>
          <a:p>
            <a:pPr marL="355600">
              <a:defRPr/>
            </a:pPr>
            <a:endParaRPr lang="tr-TR" sz="2000" b="1" dirty="0">
              <a:latin typeface="Times New Roman" pitchFamily="18" charset="0"/>
              <a:cs typeface="Times New Roman" pitchFamily="18" charset="0"/>
            </a:endParaRPr>
          </a:p>
        </p:txBody>
      </p:sp>
      <p:sp>
        <p:nvSpPr>
          <p:cNvPr id="6" name="1 Başlık"/>
          <p:cNvSpPr txBox="1">
            <a:spLocks/>
          </p:cNvSpPr>
          <p:nvPr/>
        </p:nvSpPr>
        <p:spPr>
          <a:xfrm>
            <a:off x="2342610" y="6093296"/>
            <a:ext cx="5757782" cy="520604"/>
          </a:xfrm>
          <a:prstGeom prst="rect">
            <a:avLst/>
          </a:prstGeom>
        </p:spPr>
        <p:txBody>
          <a:bodyPr vert="horz" anchor="b">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tr-TR" sz="2000" b="1" cap="none" dirty="0" smtClean="0">
                <a:solidFill>
                  <a:schemeClr val="tx1"/>
                </a:solidFill>
                <a:latin typeface="Times New Roman" pitchFamily="18" charset="0"/>
                <a:cs typeface="Times New Roman" pitchFamily="18" charset="0"/>
              </a:rPr>
              <a:t>Danışman Doç.Dr. Hasan Hüseyin BALIK</a:t>
            </a:r>
          </a:p>
        </p:txBody>
      </p:sp>
    </p:spTree>
    <p:extLst>
      <p:ext uri="{BB962C8B-B14F-4D97-AF65-F5344CB8AC3E}">
        <p14:creationId xmlns:p14="http://schemas.microsoft.com/office/powerpoint/2010/main" val="40788972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1000"/>
                                        <p:tgtEl>
                                          <p:spTgt spid="7">
                                            <p:txEl>
                                              <p:pRg st="1" end="1"/>
                                            </p:txEl>
                                          </p:spTgt>
                                        </p:tgtEl>
                                      </p:cBhvr>
                                    </p:animEffect>
                                    <p:anim calcmode="lin" valueType="num">
                                      <p:cBhvr>
                                        <p:cTn id="2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fade">
                                      <p:cBhvr>
                                        <p:cTn id="35" dur="1000"/>
                                        <p:tgtEl>
                                          <p:spTgt spid="7">
                                            <p:txEl>
                                              <p:pRg st="2" end="2"/>
                                            </p:txEl>
                                          </p:spTgt>
                                        </p:tgtEl>
                                      </p:cBhvr>
                                    </p:animEffect>
                                    <p:anim calcmode="lin" valueType="num">
                                      <p:cBhvr>
                                        <p:cTn id="3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1000"/>
                                        <p:tgtEl>
                                          <p:spTgt spid="7">
                                            <p:txEl>
                                              <p:pRg st="3" end="3"/>
                                            </p:txEl>
                                          </p:spTgt>
                                        </p:tgtEl>
                                      </p:cBhvr>
                                    </p:animEffect>
                                    <p:anim calcmode="lin" valueType="num">
                                      <p:cBhvr>
                                        <p:cTn id="4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fade">
                                      <p:cBhvr>
                                        <p:cTn id="49" dur="1000"/>
                                        <p:tgtEl>
                                          <p:spTgt spid="7">
                                            <p:txEl>
                                              <p:pRg st="4" end="4"/>
                                            </p:txEl>
                                          </p:spTgt>
                                        </p:tgtEl>
                                      </p:cBhvr>
                                    </p:animEffect>
                                    <p:anim calcmode="lin" valueType="num">
                                      <p:cBhvr>
                                        <p:cTn id="5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5" end="5"/>
                                            </p:txEl>
                                          </p:spTgt>
                                        </p:tgtEl>
                                        <p:attrNameLst>
                                          <p:attrName>style.visibility</p:attrName>
                                        </p:attrNameLst>
                                      </p:cBhvr>
                                      <p:to>
                                        <p:strVal val="visible"/>
                                      </p:to>
                                    </p:set>
                                    <p:animEffect transition="in" filter="fade">
                                      <p:cBhvr>
                                        <p:cTn id="56" dur="1000"/>
                                        <p:tgtEl>
                                          <p:spTgt spid="7">
                                            <p:txEl>
                                              <p:pRg st="5" end="5"/>
                                            </p:txEl>
                                          </p:spTgt>
                                        </p:tgtEl>
                                      </p:cBhvr>
                                    </p:animEffect>
                                    <p:anim calcmode="lin" valueType="num">
                                      <p:cBhvr>
                                        <p:cTn id="5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animEffect transition="in" filter="fade">
                                      <p:cBhvr>
                                        <p:cTn id="63" dur="1000"/>
                                        <p:tgtEl>
                                          <p:spTgt spid="7">
                                            <p:txEl>
                                              <p:pRg st="6" end="6"/>
                                            </p:txEl>
                                          </p:spTgt>
                                        </p:tgtEl>
                                      </p:cBhvr>
                                    </p:animEffect>
                                    <p:anim calcmode="lin" valueType="num">
                                      <p:cBhvr>
                                        <p:cTn id="64"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7" end="7"/>
                                            </p:txEl>
                                          </p:spTgt>
                                        </p:tgtEl>
                                        <p:attrNameLst>
                                          <p:attrName>style.visibility</p:attrName>
                                        </p:attrNameLst>
                                      </p:cBhvr>
                                      <p:to>
                                        <p:strVal val="visible"/>
                                      </p:to>
                                    </p:set>
                                    <p:animEffect transition="in" filter="fade">
                                      <p:cBhvr>
                                        <p:cTn id="70" dur="1000"/>
                                        <p:tgtEl>
                                          <p:spTgt spid="7">
                                            <p:txEl>
                                              <p:pRg st="7" end="7"/>
                                            </p:txEl>
                                          </p:spTgt>
                                        </p:tgtEl>
                                      </p:cBhvr>
                                    </p:animEffect>
                                    <p:anim calcmode="lin" valueType="num">
                                      <p:cBhvr>
                                        <p:cTn id="71"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7">
                                            <p:txEl>
                                              <p:pRg st="8" end="8"/>
                                            </p:txEl>
                                          </p:spTgt>
                                        </p:tgtEl>
                                        <p:attrNameLst>
                                          <p:attrName>style.visibility</p:attrName>
                                        </p:attrNameLst>
                                      </p:cBhvr>
                                      <p:to>
                                        <p:strVal val="visible"/>
                                      </p:to>
                                    </p:set>
                                    <p:animEffect transition="in" filter="fade">
                                      <p:cBhvr>
                                        <p:cTn id="77" dur="1000"/>
                                        <p:tgtEl>
                                          <p:spTgt spid="7">
                                            <p:txEl>
                                              <p:pRg st="8" end="8"/>
                                            </p:txEl>
                                          </p:spTgt>
                                        </p:tgtEl>
                                      </p:cBhvr>
                                    </p:animEffect>
                                    <p:anim calcmode="lin" valueType="num">
                                      <p:cBhvr>
                                        <p:cTn id="78"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7">
                                            <p:txEl>
                                              <p:pRg st="9" end="9"/>
                                            </p:txEl>
                                          </p:spTgt>
                                        </p:tgtEl>
                                        <p:attrNameLst>
                                          <p:attrName>style.visibility</p:attrName>
                                        </p:attrNameLst>
                                      </p:cBhvr>
                                      <p:to>
                                        <p:strVal val="visible"/>
                                      </p:to>
                                    </p:set>
                                    <p:animEffect transition="in" filter="fade">
                                      <p:cBhvr>
                                        <p:cTn id="84" dur="1000"/>
                                        <p:tgtEl>
                                          <p:spTgt spid="7">
                                            <p:txEl>
                                              <p:pRg st="9" end="9"/>
                                            </p:txEl>
                                          </p:spTgt>
                                        </p:tgtEl>
                                      </p:cBhvr>
                                    </p:animEffect>
                                    <p:anim calcmode="lin" valueType="num">
                                      <p:cBhvr>
                                        <p:cTn id="85"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86"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7">
                                            <p:txEl>
                                              <p:pRg st="10" end="10"/>
                                            </p:txEl>
                                          </p:spTgt>
                                        </p:tgtEl>
                                        <p:attrNameLst>
                                          <p:attrName>style.visibility</p:attrName>
                                        </p:attrNameLst>
                                      </p:cBhvr>
                                      <p:to>
                                        <p:strVal val="visible"/>
                                      </p:to>
                                    </p:set>
                                    <p:animEffect transition="in" filter="fade">
                                      <p:cBhvr>
                                        <p:cTn id="91" dur="1000"/>
                                        <p:tgtEl>
                                          <p:spTgt spid="7">
                                            <p:txEl>
                                              <p:pRg st="10" end="10"/>
                                            </p:txEl>
                                          </p:spTgt>
                                        </p:tgtEl>
                                      </p:cBhvr>
                                    </p:animEffect>
                                    <p:anim calcmode="lin" valueType="num">
                                      <p:cBhvr>
                                        <p:cTn id="92"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93"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7">
                                            <p:txEl>
                                              <p:pRg st="11" end="11"/>
                                            </p:txEl>
                                          </p:spTgt>
                                        </p:tgtEl>
                                        <p:attrNameLst>
                                          <p:attrName>style.visibility</p:attrName>
                                        </p:attrNameLst>
                                      </p:cBhvr>
                                      <p:to>
                                        <p:strVal val="visible"/>
                                      </p:to>
                                    </p:set>
                                    <p:animEffect transition="in" filter="fade">
                                      <p:cBhvr>
                                        <p:cTn id="98" dur="1000"/>
                                        <p:tgtEl>
                                          <p:spTgt spid="7">
                                            <p:txEl>
                                              <p:pRg st="11" end="11"/>
                                            </p:txEl>
                                          </p:spTgt>
                                        </p:tgtEl>
                                      </p:cBhvr>
                                    </p:animEffect>
                                    <p:anim calcmode="lin" valueType="num">
                                      <p:cBhvr>
                                        <p:cTn id="99"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100"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7">
                                            <p:txEl>
                                              <p:pRg st="12" end="12"/>
                                            </p:txEl>
                                          </p:spTgt>
                                        </p:tgtEl>
                                        <p:attrNameLst>
                                          <p:attrName>style.visibility</p:attrName>
                                        </p:attrNameLst>
                                      </p:cBhvr>
                                      <p:to>
                                        <p:strVal val="visible"/>
                                      </p:to>
                                    </p:set>
                                    <p:animEffect transition="in" filter="fade">
                                      <p:cBhvr>
                                        <p:cTn id="105" dur="1000"/>
                                        <p:tgtEl>
                                          <p:spTgt spid="7">
                                            <p:txEl>
                                              <p:pRg st="12" end="12"/>
                                            </p:txEl>
                                          </p:spTgt>
                                        </p:tgtEl>
                                      </p:cBhvr>
                                    </p:animEffect>
                                    <p:anim calcmode="lin" valueType="num">
                                      <p:cBhvr>
                                        <p:cTn id="106"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107" dur="1000" fill="hold"/>
                                        <p:tgtEl>
                                          <p:spTgt spid="7">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7">
                                            <p:txEl>
                                              <p:pRg st="13" end="13"/>
                                            </p:txEl>
                                          </p:spTgt>
                                        </p:tgtEl>
                                        <p:attrNameLst>
                                          <p:attrName>style.visibility</p:attrName>
                                        </p:attrNameLst>
                                      </p:cBhvr>
                                      <p:to>
                                        <p:strVal val="visible"/>
                                      </p:to>
                                    </p:set>
                                    <p:animEffect transition="in" filter="fade">
                                      <p:cBhvr>
                                        <p:cTn id="112" dur="1000"/>
                                        <p:tgtEl>
                                          <p:spTgt spid="7">
                                            <p:txEl>
                                              <p:pRg st="13" end="13"/>
                                            </p:txEl>
                                          </p:spTgt>
                                        </p:tgtEl>
                                      </p:cBhvr>
                                    </p:animEffect>
                                    <p:anim calcmode="lin" valueType="num">
                                      <p:cBhvr>
                                        <p:cTn id="113" dur="1000" fill="hold"/>
                                        <p:tgtEl>
                                          <p:spTgt spid="7">
                                            <p:txEl>
                                              <p:pRg st="13" end="13"/>
                                            </p:txEl>
                                          </p:spTgt>
                                        </p:tgtEl>
                                        <p:attrNameLst>
                                          <p:attrName>ppt_x</p:attrName>
                                        </p:attrNameLst>
                                      </p:cBhvr>
                                      <p:tavLst>
                                        <p:tav tm="0">
                                          <p:val>
                                            <p:strVal val="#ppt_x"/>
                                          </p:val>
                                        </p:tav>
                                        <p:tav tm="100000">
                                          <p:val>
                                            <p:strVal val="#ppt_x"/>
                                          </p:val>
                                        </p:tav>
                                      </p:tavLst>
                                    </p:anim>
                                    <p:anim calcmode="lin" valueType="num">
                                      <p:cBhvr>
                                        <p:cTn id="114" dur="1000" fill="hold"/>
                                        <p:tgtEl>
                                          <p:spTgt spid="7">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III. Bölüm: </a:t>
            </a:r>
            <a:r>
              <a:rPr lang="tr-TR" sz="2600" b="1" cap="all" dirty="0" err="1" smtClean="0">
                <a:latin typeface="Constantia" pitchFamily="18" charset="0"/>
              </a:rPr>
              <a:t>transmitter</a:t>
            </a:r>
            <a:r>
              <a:rPr lang="tr-TR" sz="2600" b="1" cap="all" dirty="0" smtClean="0">
                <a:latin typeface="Constantia" pitchFamily="18" charset="0"/>
              </a:rPr>
              <a:t> </a:t>
            </a:r>
            <a:r>
              <a:rPr lang="tr-TR" sz="2600" b="1" cap="all" dirty="0" err="1" smtClean="0">
                <a:latin typeface="Constantia" pitchFamily="18" charset="0"/>
              </a:rPr>
              <a:t>diversITY</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0" y="1628800"/>
            <a:ext cx="8975968" cy="5112568"/>
          </a:xfrm>
        </p:spPr>
        <p:txBody>
          <a:bodyPr vert="horz">
            <a:noAutofit/>
          </a:bodyPr>
          <a:lstStyle/>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Bu </a:t>
            </a:r>
            <a:r>
              <a:rPr lang="tr-TR" sz="2000" dirty="0">
                <a:latin typeface="Times New Roman" pitchFamily="18" charset="0"/>
                <a:cs typeface="Times New Roman" pitchFamily="18" charset="0"/>
              </a:rPr>
              <a:t>tekniklerin bazıları, vericiden iletilen işaretlerin alıcıda karışmadan alınabilmesi için bir kodlama veya işaret işleme tekniğine ihtiyaç duyarken, bazıları da alıcı birimde yapılan kanal tahmini sonucu elde edilen </a:t>
            </a:r>
            <a:r>
              <a:rPr lang="tr-TR" sz="2000" dirty="0" err="1">
                <a:latin typeface="Times New Roman" pitchFamily="18" charset="0"/>
                <a:cs typeface="Times New Roman" pitchFamily="18" charset="0"/>
              </a:rPr>
              <a:t>KDB’ye</a:t>
            </a:r>
            <a:r>
              <a:rPr lang="tr-TR" sz="2000" dirty="0">
                <a:latin typeface="Times New Roman" pitchFamily="18" charset="0"/>
                <a:cs typeface="Times New Roman" pitchFamily="18" charset="0"/>
              </a:rPr>
              <a:t> ihtiyaç duymaktadırlar ki bu da alıcı birimden verici birime bir geri besleme yükü anlamına gelmektedir</a:t>
            </a:r>
            <a:r>
              <a:rPr lang="tr-TR" sz="2000" dirty="0" smtClean="0">
                <a:latin typeface="Times New Roman" pitchFamily="18" charset="0"/>
                <a:cs typeface="Times New Roman" pitchFamily="18" charset="0"/>
              </a:rPr>
              <a:t>.</a:t>
            </a:r>
          </a:p>
          <a:p>
            <a:pPr algn="just">
              <a:buClr>
                <a:schemeClr val="tx1"/>
              </a:buClr>
              <a:buSzPct val="100000"/>
              <a:buFont typeface="Wingdings" pitchFamily="2" charset="2"/>
              <a:buChar char="ü"/>
            </a:pPr>
            <a:r>
              <a:rPr lang="tr-TR" sz="2000" dirty="0">
                <a:latin typeface="Times New Roman" pitchFamily="18" charset="0"/>
                <a:cs typeface="Times New Roman" pitchFamily="18" charset="0"/>
              </a:rPr>
              <a:t>İletim için </a:t>
            </a:r>
            <a:r>
              <a:rPr lang="tr-TR" sz="2000" dirty="0" err="1">
                <a:latin typeface="Times New Roman" pitchFamily="18" charset="0"/>
                <a:cs typeface="Times New Roman" pitchFamily="18" charset="0"/>
              </a:rPr>
              <a:t>KDB’ye</a:t>
            </a:r>
            <a:r>
              <a:rPr lang="tr-TR" sz="2000" dirty="0">
                <a:latin typeface="Times New Roman" pitchFamily="18" charset="0"/>
                <a:cs typeface="Times New Roman" pitchFamily="18" charset="0"/>
              </a:rPr>
              <a:t> ihtiyaç duymadan çeşitleme sağlayan teknikler arasında en önemli payı, </a:t>
            </a:r>
            <a:r>
              <a:rPr lang="tr-TR" sz="2000" dirty="0" smtClean="0">
                <a:latin typeface="Times New Roman" pitchFamily="18" charset="0"/>
                <a:cs typeface="Times New Roman" pitchFamily="18" charset="0"/>
              </a:rPr>
              <a:t>Uzay-zaman Blok Kodları (</a:t>
            </a:r>
            <a:r>
              <a:rPr lang="tr-TR" sz="2000" dirty="0" err="1">
                <a:latin typeface="Times New Roman" pitchFamily="18" charset="0"/>
                <a:cs typeface="Times New Roman" pitchFamily="18" charset="0"/>
              </a:rPr>
              <a:t>UZBK</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Uzay-zaman Kafes Kodları (</a:t>
            </a:r>
            <a:r>
              <a:rPr lang="tr-TR" sz="2000" dirty="0" err="1">
                <a:latin typeface="Times New Roman" pitchFamily="18" charset="0"/>
                <a:cs typeface="Times New Roman" pitchFamily="18" charset="0"/>
              </a:rPr>
              <a:t>UZKK</a:t>
            </a:r>
            <a:r>
              <a:rPr lang="tr-TR" sz="2000" dirty="0">
                <a:latin typeface="Times New Roman" pitchFamily="18" charset="0"/>
                <a:cs typeface="Times New Roman" pitchFamily="18" charset="0"/>
              </a:rPr>
              <a:t>) olarak ikiye ayrılan uzay-zaman kodları (</a:t>
            </a:r>
            <a:r>
              <a:rPr lang="tr-TR" sz="2000" dirty="0" err="1">
                <a:latin typeface="Times New Roman" pitchFamily="18" charset="0"/>
                <a:cs typeface="Times New Roman" pitchFamily="18" charset="0"/>
              </a:rPr>
              <a:t>UZK</a:t>
            </a:r>
            <a:r>
              <a:rPr lang="tr-TR" sz="2000" dirty="0">
                <a:latin typeface="Times New Roman" pitchFamily="18" charset="0"/>
                <a:cs typeface="Times New Roman" pitchFamily="18" charset="0"/>
              </a:rPr>
              <a:t>) (9), (11) almaktadır.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Bu </a:t>
            </a:r>
            <a:r>
              <a:rPr lang="tr-TR" sz="2000" dirty="0">
                <a:latin typeface="Times New Roman" pitchFamily="18" charset="0"/>
                <a:cs typeface="Times New Roman" pitchFamily="18" charset="0"/>
              </a:rPr>
              <a:t>teknikler içerisinde de daha basit kodlayıcı ve kod çözücü devre yapıları ile </a:t>
            </a:r>
            <a:r>
              <a:rPr lang="tr-TR" sz="2000" dirty="0" err="1">
                <a:latin typeface="Times New Roman" pitchFamily="18" charset="0"/>
                <a:cs typeface="Times New Roman" pitchFamily="18" charset="0"/>
              </a:rPr>
              <a:t>gerçeklenebildikleri</a:t>
            </a:r>
            <a:r>
              <a:rPr lang="tr-TR" sz="2000" dirty="0">
                <a:latin typeface="Times New Roman" pitchFamily="18" charset="0"/>
                <a:cs typeface="Times New Roman" pitchFamily="18" charset="0"/>
              </a:rPr>
              <a:t> için </a:t>
            </a:r>
            <a:r>
              <a:rPr lang="tr-TR" sz="2000" dirty="0" err="1">
                <a:latin typeface="Times New Roman" pitchFamily="18" charset="0"/>
                <a:cs typeface="Times New Roman" pitchFamily="18" charset="0"/>
              </a:rPr>
              <a:t>UZBK</a:t>
            </a:r>
            <a:r>
              <a:rPr lang="tr-TR" sz="2000" dirty="0">
                <a:latin typeface="Times New Roman" pitchFamily="18" charset="0"/>
                <a:cs typeface="Times New Roman" pitchFamily="18" charset="0"/>
              </a:rPr>
              <a:t> ön planda olmuştur.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Ancak</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UZKK</a:t>
            </a:r>
            <a:r>
              <a:rPr lang="tr-TR" sz="2000" dirty="0">
                <a:latin typeface="Times New Roman" pitchFamily="18" charset="0"/>
                <a:cs typeface="Times New Roman" pitchFamily="18" charset="0"/>
              </a:rPr>
              <a:t> tekniği sağladığı kodlama kazancı sayesinde özellikle düşük </a:t>
            </a:r>
            <a:r>
              <a:rPr lang="tr-TR" sz="2000" dirty="0" err="1">
                <a:latin typeface="Times New Roman" pitchFamily="18" charset="0"/>
                <a:cs typeface="Times New Roman" pitchFamily="18" charset="0"/>
              </a:rPr>
              <a:t>İGO</a:t>
            </a:r>
            <a:r>
              <a:rPr lang="tr-TR" sz="2000" dirty="0">
                <a:latin typeface="Times New Roman" pitchFamily="18" charset="0"/>
                <a:cs typeface="Times New Roman" pitchFamily="18" charset="0"/>
              </a:rPr>
              <a:t> değerlerinde performansı önemli ölçüde iyileştirmektedir.</a:t>
            </a:r>
          </a:p>
          <a:p>
            <a:pPr algn="just">
              <a:buClr>
                <a:schemeClr val="tx1"/>
              </a:buClr>
              <a:buSzPct val="100000"/>
              <a:buFont typeface="Wingdings" pitchFamily="2" charset="2"/>
              <a:buChar char="ü"/>
            </a:pPr>
            <a:endParaRPr lang="tr-TR" sz="2000" dirty="0">
              <a:latin typeface="Times New Roman" pitchFamily="18" charset="0"/>
              <a:cs typeface="Times New Roman" pitchFamily="18" charset="0"/>
            </a:endParaRPr>
          </a:p>
          <a:p>
            <a:pPr algn="just">
              <a:buClr>
                <a:schemeClr val="tx1"/>
              </a:buClr>
              <a:buSzPct val="100000"/>
              <a:buFont typeface="Wingdings" pitchFamily="2" charset="2"/>
              <a:buChar char="ü"/>
            </a:pPr>
            <a:endParaRPr lang="tr-TR" sz="2000" dirty="0">
              <a:latin typeface="Times New Roman" pitchFamily="18" charset="0"/>
              <a:cs typeface="Times New Roman" pitchFamily="18" charset="0"/>
            </a:endParaRP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endParaRPr lang="tr-TR" sz="1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19071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III. Bölüm: </a:t>
            </a:r>
            <a:r>
              <a:rPr lang="tr-TR" sz="2600" b="1" cap="all" dirty="0" err="1" smtClean="0">
                <a:latin typeface="Constantia" pitchFamily="18" charset="0"/>
              </a:rPr>
              <a:t>transmitter</a:t>
            </a:r>
            <a:r>
              <a:rPr lang="tr-TR" sz="2600" b="1" cap="all" dirty="0" smtClean="0">
                <a:latin typeface="Constantia" pitchFamily="18" charset="0"/>
              </a:rPr>
              <a:t> </a:t>
            </a:r>
            <a:r>
              <a:rPr lang="tr-TR" sz="2600" b="1" cap="all" dirty="0" err="1" smtClean="0">
                <a:latin typeface="Constantia" pitchFamily="18" charset="0"/>
              </a:rPr>
              <a:t>diversITY</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0" y="1628800"/>
            <a:ext cx="8975968" cy="5112568"/>
          </a:xfrm>
        </p:spPr>
        <p:txBody>
          <a:bodyPr vert="horz">
            <a:noAutofit/>
          </a:bodyPr>
          <a:lstStyle/>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Alıcı </a:t>
            </a:r>
            <a:r>
              <a:rPr lang="tr-TR" sz="2000" dirty="0">
                <a:latin typeface="Times New Roman" pitchFamily="18" charset="0"/>
                <a:cs typeface="Times New Roman" pitchFamily="18" charset="0"/>
              </a:rPr>
              <a:t>birimde gerçekleştirilen birleştirme tekniklerine eşdeğer olacak şekilde tasarlanan </a:t>
            </a:r>
            <a:r>
              <a:rPr lang="tr-TR" sz="2000" dirty="0" err="1">
                <a:latin typeface="Times New Roman" pitchFamily="18" charset="0"/>
                <a:cs typeface="Times New Roman" pitchFamily="18" charset="0"/>
              </a:rPr>
              <a:t>UZBK</a:t>
            </a:r>
            <a:r>
              <a:rPr lang="tr-TR" sz="2000" dirty="0">
                <a:latin typeface="Times New Roman" pitchFamily="18" charset="0"/>
                <a:cs typeface="Times New Roman" pitchFamily="18" charset="0"/>
              </a:rPr>
              <a:t> tekniği, vericide kullanılan çok sayıda antenin, belirli iletim algoritmaları kullanılarak iletim yapması esasına dayanmaktadır.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Burada</a:t>
            </a:r>
            <a:r>
              <a:rPr lang="tr-TR" sz="2000" dirty="0">
                <a:latin typeface="Times New Roman" pitchFamily="18" charset="0"/>
                <a:cs typeface="Times New Roman" pitchFamily="18" charset="0"/>
              </a:rPr>
              <a:t>, iletim algoritmaları (</a:t>
            </a:r>
            <a:r>
              <a:rPr lang="tr-TR" sz="2000" dirty="0" err="1">
                <a:latin typeface="Times New Roman" pitchFamily="18" charset="0"/>
                <a:cs typeface="Times New Roman" pitchFamily="18" charset="0"/>
              </a:rPr>
              <a:t>UZBK</a:t>
            </a:r>
            <a:r>
              <a:rPr lang="tr-TR" sz="2000" dirty="0">
                <a:latin typeface="Times New Roman" pitchFamily="18" charset="0"/>
                <a:cs typeface="Times New Roman" pitchFamily="18" charset="0"/>
              </a:rPr>
              <a:t> kod ailesinin üyeleri), farklı işaretleşme anlarında verici antenlerin iletecekleri farklı mesaj işaretlerini belirten iletim matrisleridir.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err="1" smtClean="0">
                <a:latin typeface="Times New Roman" pitchFamily="18" charset="0"/>
                <a:cs typeface="Times New Roman" pitchFamily="18" charset="0"/>
              </a:rPr>
              <a:t>UZBK</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kod ailesinin reel ve kompleks gerçeklemeli (iletim matrislerinin elemanlarının iletilecek işaretlerin reel ve kompleks kombinasyonlarını içerdiği) birçok üyesi olmakla birlikte, tam çeşitleme sağlamaları nedeniyle bu </a:t>
            </a:r>
            <a:r>
              <a:rPr lang="tr-TR" sz="2000" dirty="0" smtClean="0">
                <a:latin typeface="Times New Roman" pitchFamily="18" charset="0"/>
                <a:cs typeface="Times New Roman" pitchFamily="18" charset="0"/>
              </a:rPr>
              <a:t>çalışmada </a:t>
            </a:r>
            <a:r>
              <a:rPr lang="tr-TR" sz="2000" dirty="0">
                <a:latin typeface="Times New Roman" pitchFamily="18" charset="0"/>
                <a:cs typeface="Times New Roman" pitchFamily="18" charset="0"/>
              </a:rPr>
              <a:t>kompleks tasarıma sahip iki </a:t>
            </a:r>
            <a:r>
              <a:rPr lang="tr-TR" sz="2000" dirty="0" err="1">
                <a:latin typeface="Times New Roman" pitchFamily="18" charset="0"/>
                <a:cs typeface="Times New Roman" pitchFamily="18" charset="0"/>
              </a:rPr>
              <a:t>UZBK</a:t>
            </a:r>
            <a:r>
              <a:rPr lang="tr-TR" sz="2000" dirty="0">
                <a:latin typeface="Times New Roman" pitchFamily="18" charset="0"/>
                <a:cs typeface="Times New Roman" pitchFamily="18" charset="0"/>
              </a:rPr>
              <a:t> üyesi ele alınmıştır.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Bu </a:t>
            </a:r>
            <a:r>
              <a:rPr lang="tr-TR" sz="2000" dirty="0">
                <a:latin typeface="Times New Roman" pitchFamily="18" charset="0"/>
                <a:cs typeface="Times New Roman" pitchFamily="18" charset="0"/>
              </a:rPr>
              <a:t>iki uzay-zaman blok kodu, verici birimde iletim için sırasıyla iki ve üç antenin kullanıldığı kodlardır.</a:t>
            </a:r>
          </a:p>
          <a:p>
            <a:pPr algn="just">
              <a:buClr>
                <a:schemeClr val="tx1"/>
              </a:buClr>
              <a:buSzPct val="100000"/>
              <a:buFont typeface="Wingdings" pitchFamily="2" charset="2"/>
              <a:buChar char="ü"/>
            </a:pPr>
            <a:endParaRPr lang="tr-TR" sz="2000" dirty="0">
              <a:latin typeface="Times New Roman" pitchFamily="18" charset="0"/>
              <a:cs typeface="Times New Roman" pitchFamily="18" charset="0"/>
            </a:endParaRPr>
          </a:p>
          <a:p>
            <a:pPr algn="just">
              <a:buClr>
                <a:schemeClr val="tx1"/>
              </a:buClr>
              <a:buSzPct val="100000"/>
              <a:buFont typeface="Wingdings" pitchFamily="2" charset="2"/>
              <a:buChar char="ü"/>
            </a:pPr>
            <a:endParaRPr lang="tr-TR" sz="2000" dirty="0">
              <a:latin typeface="Times New Roman" pitchFamily="18" charset="0"/>
              <a:cs typeface="Times New Roman" pitchFamily="18" charset="0"/>
            </a:endParaRP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r>
              <a:rPr lang="tr-TR" sz="1800" dirty="0" smtClean="0">
                <a:solidFill>
                  <a:schemeClr val="bg1"/>
                </a:solidFill>
                <a:latin typeface="Times New Roman" pitchFamily="18" charset="0"/>
                <a:cs typeface="Times New Roman" pitchFamily="18" charset="0"/>
              </a:rPr>
              <a:t>1. </a:t>
            </a:r>
            <a:r>
              <a:rPr lang="tr-TR" sz="1800" dirty="0">
                <a:solidFill>
                  <a:schemeClr val="bg1"/>
                </a:solidFill>
                <a:latin typeface="Times New Roman" pitchFamily="18" charset="0"/>
                <a:cs typeface="Times New Roman" pitchFamily="18" charset="0"/>
              </a:rPr>
              <a:t>Uzay-Zaman Blok Kodlama </a:t>
            </a:r>
            <a:r>
              <a:rPr lang="tr-TR" sz="1800" dirty="0" smtClean="0">
                <a:solidFill>
                  <a:schemeClr val="bg1"/>
                </a:solidFill>
                <a:latin typeface="Times New Roman" pitchFamily="18" charset="0"/>
                <a:cs typeface="Times New Roman" pitchFamily="18" charset="0"/>
              </a:rPr>
              <a:t>Tekniği-</a:t>
            </a:r>
            <a:r>
              <a:rPr lang="tr-TR" sz="1800" dirty="0" err="1" smtClean="0">
                <a:solidFill>
                  <a:schemeClr val="bg1"/>
                </a:solidFill>
                <a:latin typeface="Times New Roman" pitchFamily="18" charset="0"/>
                <a:cs typeface="Times New Roman" pitchFamily="18" charset="0"/>
              </a:rPr>
              <a:t>UZBK</a:t>
            </a:r>
            <a:endParaRPr lang="tr-TR" sz="1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857740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III. Bölüm: </a:t>
            </a:r>
            <a:r>
              <a:rPr lang="tr-TR" sz="2600" b="1" cap="all" dirty="0" err="1" smtClean="0">
                <a:latin typeface="Constantia" pitchFamily="18" charset="0"/>
              </a:rPr>
              <a:t>transmitter</a:t>
            </a:r>
            <a:r>
              <a:rPr lang="tr-TR" sz="2600" b="1" cap="all" dirty="0" smtClean="0">
                <a:latin typeface="Constantia" pitchFamily="18" charset="0"/>
              </a:rPr>
              <a:t> </a:t>
            </a:r>
            <a:r>
              <a:rPr lang="tr-TR" sz="2600" b="1" cap="all" dirty="0" err="1" smtClean="0">
                <a:latin typeface="Constantia" pitchFamily="18" charset="0"/>
              </a:rPr>
              <a:t>diversITY</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0" y="1628800"/>
            <a:ext cx="8975968" cy="5112568"/>
          </a:xfrm>
        </p:spPr>
        <p:txBody>
          <a:bodyPr vert="horz">
            <a:noAutofit/>
          </a:bodyPr>
          <a:lstStyle/>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Verici </a:t>
            </a:r>
            <a:r>
              <a:rPr lang="tr-TR" sz="2000" dirty="0">
                <a:latin typeface="Times New Roman" pitchFamily="18" charset="0"/>
                <a:cs typeface="Times New Roman" pitchFamily="18" charset="0"/>
              </a:rPr>
              <a:t>birimde iletimin iki anten kullanılarak yapılmasını öneren yapı 1998 yılında </a:t>
            </a:r>
            <a:r>
              <a:rPr lang="tr-TR" sz="2000" dirty="0" err="1">
                <a:latin typeface="Times New Roman" pitchFamily="18" charset="0"/>
                <a:cs typeface="Times New Roman" pitchFamily="18" charset="0"/>
              </a:rPr>
              <a:t>Alamouti</a:t>
            </a:r>
            <a:r>
              <a:rPr lang="tr-TR" sz="2000" dirty="0">
                <a:latin typeface="Times New Roman" pitchFamily="18" charset="0"/>
                <a:cs typeface="Times New Roman" pitchFamily="18" charset="0"/>
              </a:rPr>
              <a:t> (13) tarafından geliştirilmiştir.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Bu </a:t>
            </a:r>
            <a:r>
              <a:rPr lang="tr-TR" sz="2000" dirty="0">
                <a:latin typeface="Times New Roman" pitchFamily="18" charset="0"/>
                <a:cs typeface="Times New Roman" pitchFamily="18" charset="0"/>
              </a:rPr>
              <a:t>yapı ile, </a:t>
            </a:r>
            <a:r>
              <a:rPr lang="tr-TR" sz="2000" dirty="0" err="1">
                <a:latin typeface="Times New Roman" pitchFamily="18" charset="0"/>
                <a:cs typeface="Times New Roman" pitchFamily="18" charset="0"/>
              </a:rPr>
              <a:t>UZBK</a:t>
            </a:r>
            <a:r>
              <a:rPr lang="tr-TR" sz="2000" dirty="0">
                <a:latin typeface="Times New Roman" pitchFamily="18" charset="0"/>
                <a:cs typeface="Times New Roman" pitchFamily="18" charset="0"/>
              </a:rPr>
              <a:t> kodlayıcı girişindeki farklı iki mesaj işaretinin kompleks lineer kombinasyonları, iki zaman aralığında ve iki verici anten üzerinden iletilmektedir. G2 kodu olarak da anılan </a:t>
            </a:r>
            <a:r>
              <a:rPr lang="tr-TR" sz="2000" dirty="0" err="1">
                <a:latin typeface="Times New Roman" pitchFamily="18" charset="0"/>
                <a:cs typeface="Times New Roman" pitchFamily="18" charset="0"/>
              </a:rPr>
              <a:t>Alamouti</a:t>
            </a:r>
            <a:r>
              <a:rPr lang="tr-TR" sz="2000" dirty="0">
                <a:latin typeface="Times New Roman" pitchFamily="18" charset="0"/>
                <a:cs typeface="Times New Roman" pitchFamily="18" charset="0"/>
              </a:rPr>
              <a:t> koduna ait iletim matrisi,</a:t>
            </a:r>
          </a:p>
          <a:p>
            <a:pPr algn="just">
              <a:buClr>
                <a:schemeClr val="tx1"/>
              </a:buClr>
              <a:buSzPct val="100000"/>
              <a:buFont typeface="Wingdings" pitchFamily="2" charset="2"/>
              <a:buChar char="ü"/>
            </a:pP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endParaRPr lang="tr-TR" sz="2000" dirty="0">
              <a:latin typeface="Times New Roman" pitchFamily="18" charset="0"/>
              <a:cs typeface="Times New Roman" pitchFamily="18" charset="0"/>
            </a:endParaRPr>
          </a:p>
          <a:p>
            <a:pPr marL="0" indent="0" algn="just">
              <a:buClr>
                <a:schemeClr val="tx1"/>
              </a:buClr>
              <a:buSzPct val="100000"/>
              <a:buNone/>
            </a:pPr>
            <a:r>
              <a:rPr lang="tr-TR" sz="2000" dirty="0" smtClean="0">
                <a:latin typeface="Times New Roman" pitchFamily="18" charset="0"/>
                <a:cs typeface="Times New Roman" pitchFamily="18" charset="0"/>
              </a:rPr>
              <a:t>      şeklinde </a:t>
            </a:r>
            <a:r>
              <a:rPr lang="tr-TR" sz="2000" dirty="0">
                <a:latin typeface="Times New Roman" pitchFamily="18" charset="0"/>
                <a:cs typeface="Times New Roman" pitchFamily="18" charset="0"/>
              </a:rPr>
              <a:t>tanımlanmaktadır (13).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Burada </a:t>
            </a:r>
            <a:r>
              <a:rPr lang="tr-TR" sz="2000" dirty="0">
                <a:latin typeface="Times New Roman" pitchFamily="18" charset="0"/>
                <a:cs typeface="Times New Roman" pitchFamily="18" charset="0"/>
              </a:rPr>
              <a:t>iletim matrisinin her satırı ayrı bir işaretleşme anını temsile ederken, satırların her bir elemanı da belirtilen işaretleşme anında verici antenlerin ileteceği işaretleri göstermektedir.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İletim </a:t>
            </a:r>
            <a:r>
              <a:rPr lang="tr-TR" sz="2000" dirty="0">
                <a:latin typeface="Times New Roman" pitchFamily="18" charset="0"/>
                <a:cs typeface="Times New Roman" pitchFamily="18" charset="0"/>
              </a:rPr>
              <a:t>matrisinin </a:t>
            </a:r>
            <a:r>
              <a:rPr lang="tr-TR" sz="2000" dirty="0" err="1">
                <a:latin typeface="Times New Roman" pitchFamily="18" charset="0"/>
                <a:cs typeface="Times New Roman" pitchFamily="18" charset="0"/>
              </a:rPr>
              <a:t>ortogonal</a:t>
            </a:r>
            <a:r>
              <a:rPr lang="tr-TR" sz="2000" dirty="0">
                <a:latin typeface="Times New Roman" pitchFamily="18" charset="0"/>
                <a:cs typeface="Times New Roman" pitchFamily="18" charset="0"/>
              </a:rPr>
              <a:t> olması sayesinde, kod çözme işleminin her bir sembol için ayrı ayrı gerçekleşmesi sağlanmaktadır.</a:t>
            </a:r>
          </a:p>
          <a:p>
            <a:pPr algn="just">
              <a:buClr>
                <a:schemeClr val="tx1"/>
              </a:buClr>
              <a:buSzPct val="100000"/>
              <a:buFont typeface="Wingdings" pitchFamily="2" charset="2"/>
              <a:buChar char="ü"/>
            </a:pPr>
            <a:endParaRPr lang="tr-TR" sz="2000" dirty="0">
              <a:latin typeface="Times New Roman" pitchFamily="18" charset="0"/>
              <a:cs typeface="Times New Roman" pitchFamily="18" charset="0"/>
            </a:endParaRP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r>
              <a:rPr lang="tr-TR" sz="1800" dirty="0" smtClean="0">
                <a:solidFill>
                  <a:schemeClr val="bg1"/>
                </a:solidFill>
                <a:latin typeface="Times New Roman" pitchFamily="18" charset="0"/>
                <a:cs typeface="Times New Roman" pitchFamily="18" charset="0"/>
              </a:rPr>
              <a:t>1. </a:t>
            </a:r>
            <a:r>
              <a:rPr lang="tr-TR" sz="1800" dirty="0">
                <a:solidFill>
                  <a:schemeClr val="bg1"/>
                </a:solidFill>
                <a:latin typeface="Times New Roman" pitchFamily="18" charset="0"/>
                <a:cs typeface="Times New Roman" pitchFamily="18" charset="0"/>
              </a:rPr>
              <a:t>Uzay-Zaman Blok Kodlama </a:t>
            </a:r>
            <a:r>
              <a:rPr lang="tr-TR" sz="1800" dirty="0" smtClean="0">
                <a:solidFill>
                  <a:schemeClr val="bg1"/>
                </a:solidFill>
                <a:latin typeface="Times New Roman" pitchFamily="18" charset="0"/>
                <a:cs typeface="Times New Roman" pitchFamily="18" charset="0"/>
              </a:rPr>
              <a:t>Tekniği-</a:t>
            </a:r>
            <a:r>
              <a:rPr lang="tr-TR" sz="1800" dirty="0" err="1" smtClean="0">
                <a:solidFill>
                  <a:schemeClr val="bg1"/>
                </a:solidFill>
                <a:latin typeface="Times New Roman" pitchFamily="18" charset="0"/>
                <a:cs typeface="Times New Roman" pitchFamily="18" charset="0"/>
              </a:rPr>
              <a:t>UZBK</a:t>
            </a:r>
            <a:endParaRPr lang="tr-TR" sz="1800" dirty="0">
              <a:solidFill>
                <a:schemeClr val="bg1"/>
              </a:solidFill>
              <a:latin typeface="Times New Roman" pitchFamily="18" charset="0"/>
              <a:cs typeface="Times New Roman" pitchFamily="18" charset="0"/>
            </a:endParaRPr>
          </a:p>
        </p:txBody>
      </p:sp>
      <p:pic>
        <p:nvPicPr>
          <p:cNvPr id="5" name="Resim 4"/>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6804248" y="3068960"/>
            <a:ext cx="2084884" cy="892805"/>
          </a:xfrm>
          <a:prstGeom prst="rect">
            <a:avLst/>
          </a:prstGeom>
          <a:noFill/>
          <a:ln>
            <a:noFill/>
          </a:ln>
        </p:spPr>
      </p:pic>
    </p:spTree>
    <p:extLst>
      <p:ext uri="{BB962C8B-B14F-4D97-AF65-F5344CB8AC3E}">
        <p14:creationId xmlns:p14="http://schemas.microsoft.com/office/powerpoint/2010/main" val="1258396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III. Bölüm: </a:t>
            </a:r>
            <a:r>
              <a:rPr lang="tr-TR" sz="2600" b="1" cap="all" dirty="0" err="1" smtClean="0">
                <a:latin typeface="Constantia" pitchFamily="18" charset="0"/>
              </a:rPr>
              <a:t>transmitter</a:t>
            </a:r>
            <a:r>
              <a:rPr lang="tr-TR" sz="2600" b="1" cap="all" dirty="0" smtClean="0">
                <a:latin typeface="Constantia" pitchFamily="18" charset="0"/>
              </a:rPr>
              <a:t> </a:t>
            </a:r>
            <a:r>
              <a:rPr lang="tr-TR" sz="2600" b="1" cap="all" dirty="0" err="1" smtClean="0">
                <a:latin typeface="Constantia" pitchFamily="18" charset="0"/>
              </a:rPr>
              <a:t>diversITY</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0" y="1628800"/>
            <a:ext cx="6084168" cy="2016224"/>
          </a:xfrm>
        </p:spPr>
        <p:txBody>
          <a:bodyPr vert="horz">
            <a:noAutofit/>
          </a:bodyPr>
          <a:lstStyle/>
          <a:p>
            <a:pPr algn="just">
              <a:buClr>
                <a:schemeClr val="tx1"/>
              </a:buClr>
              <a:buSzPct val="100000"/>
              <a:buFont typeface="Wingdings" pitchFamily="2" charset="2"/>
              <a:buChar char="ü"/>
            </a:pPr>
            <a:r>
              <a:rPr lang="tr-TR" sz="2000" dirty="0" err="1" smtClean="0">
                <a:latin typeface="Times New Roman" pitchFamily="18" charset="0"/>
                <a:cs typeface="Times New Roman" pitchFamily="18" charset="0"/>
              </a:rPr>
              <a:t>Alamouti’nin</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önerdiği iki antenli iletim yapısı, (11)‘de daha fazla sayıda verici anten için genelleştirilmiştir. Üç anten ile iletim sağlayan G3 </a:t>
            </a:r>
            <a:r>
              <a:rPr lang="tr-TR" sz="2000" dirty="0" err="1">
                <a:latin typeface="Times New Roman" pitchFamily="18" charset="0"/>
                <a:cs typeface="Times New Roman" pitchFamily="18" charset="0"/>
              </a:rPr>
              <a:t>UZBK</a:t>
            </a:r>
            <a:r>
              <a:rPr lang="tr-TR" sz="2000" dirty="0">
                <a:latin typeface="Times New Roman" pitchFamily="18" charset="0"/>
                <a:cs typeface="Times New Roman" pitchFamily="18" charset="0"/>
              </a:rPr>
              <a:t> iletim matrisi</a:t>
            </a:r>
          </a:p>
          <a:p>
            <a:pPr marL="0" indent="0" algn="just">
              <a:buClr>
                <a:schemeClr val="tx1"/>
              </a:buClr>
              <a:buSzPct val="100000"/>
              <a:buNone/>
            </a:pPr>
            <a:endParaRPr lang="tr-TR" sz="2000" dirty="0" smtClean="0"/>
          </a:p>
          <a:p>
            <a:pPr marL="0" indent="0" algn="just">
              <a:buClr>
                <a:schemeClr val="tx1"/>
              </a:buClr>
              <a:buSzPct val="100000"/>
              <a:buNone/>
            </a:pPr>
            <a:r>
              <a:rPr lang="tr-TR" sz="2000" dirty="0">
                <a:latin typeface="Times New Roman" pitchFamily="18" charset="0"/>
                <a:cs typeface="Times New Roman" pitchFamily="18" charset="0"/>
              </a:rPr>
              <a:t>    şeklinde tanımlanmaktadır (11).</a:t>
            </a:r>
          </a:p>
          <a:p>
            <a:pPr algn="just">
              <a:buClr>
                <a:schemeClr val="tx1"/>
              </a:buClr>
              <a:buSzPct val="100000"/>
              <a:buFont typeface="Wingdings" pitchFamily="2" charset="2"/>
              <a:buChar char="ü"/>
            </a:pPr>
            <a:endParaRPr lang="tr-TR" sz="2000" dirty="0">
              <a:latin typeface="Times New Roman" pitchFamily="18" charset="0"/>
              <a:cs typeface="Times New Roman" pitchFamily="18" charset="0"/>
            </a:endParaRP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r>
              <a:rPr lang="tr-TR" sz="1800" dirty="0" smtClean="0">
                <a:solidFill>
                  <a:schemeClr val="bg1"/>
                </a:solidFill>
                <a:latin typeface="Times New Roman" pitchFamily="18" charset="0"/>
                <a:cs typeface="Times New Roman" pitchFamily="18" charset="0"/>
              </a:rPr>
              <a:t>1. </a:t>
            </a:r>
            <a:r>
              <a:rPr lang="tr-TR" sz="1800" dirty="0">
                <a:solidFill>
                  <a:schemeClr val="bg1"/>
                </a:solidFill>
                <a:latin typeface="Times New Roman" pitchFamily="18" charset="0"/>
                <a:cs typeface="Times New Roman" pitchFamily="18" charset="0"/>
              </a:rPr>
              <a:t>Uzay-Zaman Blok Kodlama </a:t>
            </a:r>
            <a:r>
              <a:rPr lang="tr-TR" sz="1800" dirty="0" smtClean="0">
                <a:solidFill>
                  <a:schemeClr val="bg1"/>
                </a:solidFill>
                <a:latin typeface="Times New Roman" pitchFamily="18" charset="0"/>
                <a:cs typeface="Times New Roman" pitchFamily="18" charset="0"/>
              </a:rPr>
              <a:t>Tekniği-</a:t>
            </a:r>
            <a:r>
              <a:rPr lang="tr-TR" sz="1800" dirty="0" err="1" smtClean="0">
                <a:solidFill>
                  <a:schemeClr val="bg1"/>
                </a:solidFill>
                <a:latin typeface="Times New Roman" pitchFamily="18" charset="0"/>
                <a:cs typeface="Times New Roman" pitchFamily="18" charset="0"/>
              </a:rPr>
              <a:t>UZBK</a:t>
            </a:r>
            <a:endParaRPr lang="tr-TR" sz="1800" dirty="0">
              <a:solidFill>
                <a:schemeClr val="bg1"/>
              </a:solidFill>
              <a:latin typeface="Times New Roman" pitchFamily="18" charset="0"/>
              <a:cs typeface="Times New Roman" pitchFamily="18" charset="0"/>
            </a:endParaRPr>
          </a:p>
        </p:txBody>
      </p:sp>
      <p:pic>
        <p:nvPicPr>
          <p:cNvPr id="7" name="Resim 6"/>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6084168" y="1556792"/>
            <a:ext cx="2763763" cy="2078041"/>
          </a:xfrm>
          <a:prstGeom prst="rect">
            <a:avLst/>
          </a:prstGeom>
          <a:noFill/>
          <a:ln>
            <a:noFill/>
          </a:ln>
        </p:spPr>
      </p:pic>
      <p:sp>
        <p:nvSpPr>
          <p:cNvPr id="4" name="Dikdörtgen 3"/>
          <p:cNvSpPr/>
          <p:nvPr/>
        </p:nvSpPr>
        <p:spPr>
          <a:xfrm>
            <a:off x="7932" y="3795822"/>
            <a:ext cx="9028564" cy="2862322"/>
          </a:xfrm>
          <a:prstGeom prst="rect">
            <a:avLst/>
          </a:prstGeom>
        </p:spPr>
        <p:txBody>
          <a:bodyPr vert="horz">
            <a:noAutofit/>
          </a:bodyPr>
          <a:lstStyle/>
          <a:p>
            <a:pPr marL="320040" indent="-320040" algn="just">
              <a:spcBef>
                <a:spcPts val="700"/>
              </a:spcBef>
              <a:buClr>
                <a:schemeClr val="tx1"/>
              </a:buClr>
              <a:buSzPct val="100000"/>
              <a:buFont typeface="Wingdings" pitchFamily="2" charset="2"/>
              <a:buChar char="ü"/>
            </a:pPr>
            <a:r>
              <a:rPr lang="tr-TR" dirty="0" smtClean="0">
                <a:latin typeface="Times New Roman" pitchFamily="18" charset="0"/>
                <a:cs typeface="Times New Roman" pitchFamily="18" charset="0"/>
              </a:rPr>
              <a:t>Denklemlerdeki </a:t>
            </a:r>
            <a:r>
              <a:rPr lang="tr-TR" dirty="0">
                <a:latin typeface="Times New Roman" pitchFamily="18" charset="0"/>
                <a:cs typeface="Times New Roman" pitchFamily="18" charset="0"/>
              </a:rPr>
              <a:t>iletim matrisi ifadeleri incelendiğinde, </a:t>
            </a:r>
            <a:r>
              <a:rPr lang="tr-TR" dirty="0" err="1">
                <a:latin typeface="Times New Roman" pitchFamily="18" charset="0"/>
                <a:cs typeface="Times New Roman" pitchFamily="18" charset="0"/>
              </a:rPr>
              <a:t>Alamouti</a:t>
            </a:r>
            <a:r>
              <a:rPr lang="tr-TR" dirty="0">
                <a:latin typeface="Times New Roman" pitchFamily="18" charset="0"/>
                <a:cs typeface="Times New Roman" pitchFamily="18" charset="0"/>
              </a:rPr>
              <a:t> G2 ve G3 kodlarının sırasıyla iki ve sekiz işaretleşme periyodu kullandıkları ve yine sırasıyla iki ve dört sembol ilettikleri görülmektedir. </a:t>
            </a:r>
            <a:endParaRPr lang="tr-TR" dirty="0" smtClean="0">
              <a:latin typeface="Times New Roman" pitchFamily="18" charset="0"/>
              <a:cs typeface="Times New Roman" pitchFamily="18" charset="0"/>
            </a:endParaRPr>
          </a:p>
          <a:p>
            <a:pPr marL="320040" indent="-320040" algn="just">
              <a:spcBef>
                <a:spcPts val="700"/>
              </a:spcBef>
              <a:buClr>
                <a:schemeClr val="tx1"/>
              </a:buClr>
              <a:buSzPct val="100000"/>
              <a:buFont typeface="Wingdings" pitchFamily="2" charset="2"/>
              <a:buChar char="ü"/>
            </a:pPr>
            <a:r>
              <a:rPr lang="tr-TR" dirty="0" err="1" smtClean="0">
                <a:latin typeface="Times New Roman" pitchFamily="18" charset="0"/>
                <a:cs typeface="Times New Roman" pitchFamily="18" charset="0"/>
              </a:rPr>
              <a:t>Alamouti</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(G2) kodunun iletim oranının (ki kod iletim oranı, iletim matrisinin ilettiği farklı sembol sayısının kodun kullandığı işaretleşme periyodu sayısına oranıdır) 1 olduğunu gösterir ki bu da kodlamanın iletim hızında bir azalmaya neden olmadığını göstermektedir. </a:t>
            </a:r>
            <a:endParaRPr lang="tr-TR" dirty="0" smtClean="0">
              <a:latin typeface="Times New Roman" pitchFamily="18" charset="0"/>
              <a:cs typeface="Times New Roman" pitchFamily="18" charset="0"/>
            </a:endParaRPr>
          </a:p>
          <a:p>
            <a:pPr marL="320040" indent="-320040" algn="just">
              <a:spcBef>
                <a:spcPts val="700"/>
              </a:spcBef>
              <a:buClr>
                <a:schemeClr val="tx1"/>
              </a:buClr>
              <a:buSzPct val="100000"/>
              <a:buFont typeface="Wingdings" pitchFamily="2" charset="2"/>
              <a:buChar char="ü"/>
            </a:pPr>
            <a:r>
              <a:rPr lang="tr-TR" dirty="0" smtClean="0">
                <a:latin typeface="Times New Roman" pitchFamily="18" charset="0"/>
                <a:cs typeface="Times New Roman" pitchFamily="18" charset="0"/>
              </a:rPr>
              <a:t>G3 </a:t>
            </a:r>
            <a:r>
              <a:rPr lang="tr-TR" dirty="0">
                <a:latin typeface="Times New Roman" pitchFamily="18" charset="0"/>
                <a:cs typeface="Times New Roman" pitchFamily="18" charset="0"/>
              </a:rPr>
              <a:t>kodu için ise kod iletim oranının 1/2 olduğu görülmektedir. </a:t>
            </a:r>
            <a:endParaRPr lang="tr-TR" dirty="0" smtClean="0">
              <a:latin typeface="Times New Roman" pitchFamily="18" charset="0"/>
              <a:cs typeface="Times New Roman" pitchFamily="18" charset="0"/>
            </a:endParaRPr>
          </a:p>
          <a:p>
            <a:pPr marL="320040" indent="-320040" algn="just">
              <a:spcBef>
                <a:spcPts val="700"/>
              </a:spcBef>
              <a:buClr>
                <a:schemeClr val="tx1"/>
              </a:buClr>
              <a:buSzPct val="100000"/>
              <a:buFont typeface="Wingdings" pitchFamily="2" charset="2"/>
              <a:buChar char="ü"/>
            </a:pPr>
            <a:r>
              <a:rPr lang="tr-TR" dirty="0" smtClean="0">
                <a:latin typeface="Times New Roman" pitchFamily="18" charset="0"/>
                <a:cs typeface="Times New Roman" pitchFamily="18" charset="0"/>
              </a:rPr>
              <a:t>(</a:t>
            </a:r>
            <a:r>
              <a:rPr lang="tr-TR" dirty="0">
                <a:latin typeface="Times New Roman" pitchFamily="18" charset="0"/>
                <a:cs typeface="Times New Roman" pitchFamily="18" charset="0"/>
              </a:rPr>
              <a:t>11)’de önerilen diğer </a:t>
            </a:r>
            <a:r>
              <a:rPr lang="tr-TR" dirty="0" err="1">
                <a:latin typeface="Times New Roman" pitchFamily="18" charset="0"/>
                <a:cs typeface="Times New Roman" pitchFamily="18" charset="0"/>
              </a:rPr>
              <a:t>UZBK</a:t>
            </a:r>
            <a:r>
              <a:rPr lang="tr-TR" dirty="0">
                <a:latin typeface="Times New Roman" pitchFamily="18" charset="0"/>
                <a:cs typeface="Times New Roman" pitchFamily="18" charset="0"/>
              </a:rPr>
              <a:t> yapıları içerisinde, tam hızlı (kod iletim oranı 1) ve tam çeşitlemeli iletim sağlayan tek </a:t>
            </a:r>
            <a:r>
              <a:rPr lang="tr-TR" dirty="0" err="1">
                <a:latin typeface="Times New Roman" pitchFamily="18" charset="0"/>
                <a:cs typeface="Times New Roman" pitchFamily="18" charset="0"/>
              </a:rPr>
              <a:t>UZBK</a:t>
            </a:r>
            <a:r>
              <a:rPr lang="tr-TR" dirty="0">
                <a:latin typeface="Times New Roman" pitchFamily="18" charset="0"/>
                <a:cs typeface="Times New Roman" pitchFamily="18" charset="0"/>
              </a:rPr>
              <a:t> kodu </a:t>
            </a:r>
            <a:r>
              <a:rPr lang="tr-TR" dirty="0" err="1">
                <a:latin typeface="Times New Roman" pitchFamily="18" charset="0"/>
                <a:cs typeface="Times New Roman" pitchFamily="18" charset="0"/>
              </a:rPr>
              <a:t>Alamouti</a:t>
            </a:r>
            <a:r>
              <a:rPr lang="tr-TR" dirty="0">
                <a:latin typeface="Times New Roman" pitchFamily="18" charset="0"/>
                <a:cs typeface="Times New Roman" pitchFamily="18" charset="0"/>
              </a:rPr>
              <a:t> kodudur.</a:t>
            </a:r>
          </a:p>
        </p:txBody>
      </p:sp>
    </p:spTree>
    <p:extLst>
      <p:ext uri="{BB962C8B-B14F-4D97-AF65-F5344CB8AC3E}">
        <p14:creationId xmlns:p14="http://schemas.microsoft.com/office/powerpoint/2010/main" val="2037170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III. Bölüm: </a:t>
            </a:r>
            <a:r>
              <a:rPr lang="tr-TR" sz="2600" b="1" cap="all" dirty="0" err="1" smtClean="0">
                <a:latin typeface="Constantia" pitchFamily="18" charset="0"/>
              </a:rPr>
              <a:t>transmitter</a:t>
            </a:r>
            <a:r>
              <a:rPr lang="tr-TR" sz="2600" b="1" cap="all" dirty="0" smtClean="0">
                <a:latin typeface="Constantia" pitchFamily="18" charset="0"/>
              </a:rPr>
              <a:t> </a:t>
            </a:r>
            <a:r>
              <a:rPr lang="tr-TR" sz="2600" b="1" cap="all" dirty="0" err="1" smtClean="0">
                <a:latin typeface="Constantia" pitchFamily="18" charset="0"/>
              </a:rPr>
              <a:t>diversITY</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0" y="1628800"/>
            <a:ext cx="9132342" cy="2016224"/>
          </a:xfrm>
        </p:spPr>
        <p:txBody>
          <a:bodyPr vert="horz">
            <a:noAutofit/>
          </a:bodyPr>
          <a:lstStyle/>
          <a:p>
            <a:pPr algn="just">
              <a:buClr>
                <a:schemeClr val="tx1"/>
              </a:buClr>
              <a:buSzPct val="100000"/>
              <a:buFont typeface="Wingdings" pitchFamily="2" charset="2"/>
              <a:buChar char="ü"/>
            </a:pPr>
            <a:r>
              <a:rPr lang="tr-TR" sz="2000" dirty="0" err="1" smtClean="0">
                <a:latin typeface="Times New Roman" pitchFamily="18" charset="0"/>
                <a:cs typeface="Times New Roman" pitchFamily="18" charset="0"/>
              </a:rPr>
              <a:t>HŞ</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tekniğinde işaretler, verici antenler ile alıcı arasındaki kanalların sönümleme katsayıları ile orantılı olarak </a:t>
            </a:r>
            <a:r>
              <a:rPr lang="tr-TR" sz="2000" dirty="0" err="1">
                <a:latin typeface="Times New Roman" pitchFamily="18" charset="0"/>
                <a:cs typeface="Times New Roman" pitchFamily="18" charset="0"/>
              </a:rPr>
              <a:t>ağırlıklandırılarak</a:t>
            </a:r>
            <a:r>
              <a:rPr lang="tr-TR" sz="2000" dirty="0">
                <a:latin typeface="Times New Roman" pitchFamily="18" charset="0"/>
                <a:cs typeface="Times New Roman" pitchFamily="18" charset="0"/>
              </a:rPr>
              <a:t> iletilmektedir.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Her </a:t>
            </a:r>
            <a:r>
              <a:rPr lang="tr-TR" sz="2000" dirty="0">
                <a:latin typeface="Times New Roman" pitchFamily="18" charset="0"/>
                <a:cs typeface="Times New Roman" pitchFamily="18" charset="0"/>
              </a:rPr>
              <a:t>bir verici antende kullanılacak ağırlık katsayısı, o verici anten ile alıcı birimdeki antenler arasındaki kanal parametrelerine göre ve toplam iletim gücünü değiştirmeyecek şekilde seçilmektedir. </a:t>
            </a:r>
            <a:endParaRPr lang="tr-TR" sz="2000" dirty="0" smtClean="0">
              <a:latin typeface="Times New Roman" pitchFamily="18" charset="0"/>
              <a:cs typeface="Times New Roman" pitchFamily="18" charset="0"/>
            </a:endParaRPr>
          </a:p>
          <a:p>
            <a:pPr marL="0" indent="0" algn="just">
              <a:buClr>
                <a:schemeClr val="tx1"/>
              </a:buClr>
              <a:buSzPct val="100000"/>
              <a:buNone/>
            </a:pPr>
            <a:endParaRPr lang="tr-TR" sz="2000" dirty="0">
              <a:latin typeface="Times New Roman" pitchFamily="18" charset="0"/>
              <a:cs typeface="Times New Roman" pitchFamily="18" charset="0"/>
            </a:endParaRP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r>
              <a:rPr lang="tr-TR" sz="1800" dirty="0" smtClean="0">
                <a:solidFill>
                  <a:schemeClr val="bg1"/>
                </a:solidFill>
                <a:latin typeface="Times New Roman" pitchFamily="18" charset="0"/>
                <a:cs typeface="Times New Roman" pitchFamily="18" charset="0"/>
              </a:rPr>
              <a:t>2. </a:t>
            </a:r>
            <a:r>
              <a:rPr lang="tr-TR" sz="1800" dirty="0">
                <a:solidFill>
                  <a:schemeClr val="bg1"/>
                </a:solidFill>
                <a:latin typeface="Times New Roman" pitchFamily="18" charset="0"/>
                <a:cs typeface="Times New Roman" pitchFamily="18" charset="0"/>
              </a:rPr>
              <a:t>Huzme Şekillendirme </a:t>
            </a:r>
            <a:r>
              <a:rPr lang="tr-TR" sz="1800" dirty="0" smtClean="0">
                <a:solidFill>
                  <a:schemeClr val="bg1"/>
                </a:solidFill>
                <a:latin typeface="Times New Roman" pitchFamily="18" charset="0"/>
                <a:cs typeface="Times New Roman" pitchFamily="18" charset="0"/>
              </a:rPr>
              <a:t>Tekniği-</a:t>
            </a:r>
            <a:r>
              <a:rPr lang="tr-TR" sz="1800" dirty="0" err="1" smtClean="0">
                <a:solidFill>
                  <a:schemeClr val="bg1"/>
                </a:solidFill>
                <a:latin typeface="Times New Roman" pitchFamily="18" charset="0"/>
                <a:cs typeface="Times New Roman" pitchFamily="18" charset="0"/>
              </a:rPr>
              <a:t>HŞ</a:t>
            </a:r>
            <a:endParaRPr lang="tr-TR" sz="1800" dirty="0">
              <a:solidFill>
                <a:schemeClr val="bg1"/>
              </a:solidFill>
              <a:latin typeface="Times New Roman" pitchFamily="18" charset="0"/>
              <a:cs typeface="Times New Roman" pitchFamily="18" charset="0"/>
            </a:endParaRPr>
          </a:p>
        </p:txBody>
      </p:sp>
      <p:pic>
        <p:nvPicPr>
          <p:cNvPr id="8" name="Resim 7"/>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4283968" y="3068960"/>
            <a:ext cx="4848375" cy="3789040"/>
          </a:xfrm>
          <a:prstGeom prst="rect">
            <a:avLst/>
          </a:prstGeom>
          <a:noFill/>
          <a:ln>
            <a:noFill/>
          </a:ln>
        </p:spPr>
      </p:pic>
      <p:sp>
        <p:nvSpPr>
          <p:cNvPr id="5" name="Dikdörtgen 4"/>
          <p:cNvSpPr/>
          <p:nvPr/>
        </p:nvSpPr>
        <p:spPr>
          <a:xfrm>
            <a:off x="-1678" y="3356992"/>
            <a:ext cx="4285646" cy="3477875"/>
          </a:xfrm>
          <a:prstGeom prst="rect">
            <a:avLst/>
          </a:prstGeom>
        </p:spPr>
        <p:txBody>
          <a:bodyPr vert="horz">
            <a:noAutofit/>
          </a:bodyPr>
          <a:lstStyle/>
          <a:p>
            <a:pPr marL="320040" indent="-320040" algn="just">
              <a:spcBef>
                <a:spcPts val="700"/>
              </a:spcBef>
              <a:buClr>
                <a:schemeClr val="tx1"/>
              </a:buClr>
              <a:buSzPct val="100000"/>
              <a:buFont typeface="Wingdings" pitchFamily="2" charset="2"/>
              <a:buChar char="ü"/>
            </a:pPr>
            <a:r>
              <a:rPr lang="tr-TR" sz="2000" dirty="0">
                <a:latin typeface="Times New Roman" pitchFamily="18" charset="0"/>
                <a:cs typeface="Times New Roman" pitchFamily="18" charset="0"/>
              </a:rPr>
              <a:t>Şekilde </a:t>
            </a:r>
            <a:r>
              <a:rPr lang="tr-TR" sz="2000" dirty="0" err="1">
                <a:latin typeface="Times New Roman" pitchFamily="18" charset="0"/>
                <a:cs typeface="Times New Roman" pitchFamily="18" charset="0"/>
              </a:rPr>
              <a:t>HŞ</a:t>
            </a:r>
            <a:r>
              <a:rPr lang="tr-TR" sz="2000" dirty="0">
                <a:latin typeface="Times New Roman" pitchFamily="18" charset="0"/>
                <a:cs typeface="Times New Roman" pitchFamily="18" charset="0"/>
              </a:rPr>
              <a:t> tekniğinin verici yapısı verilmiştir. </a:t>
            </a:r>
            <a:endParaRPr lang="tr-TR" sz="2000" dirty="0" smtClean="0">
              <a:latin typeface="Times New Roman" pitchFamily="18" charset="0"/>
              <a:cs typeface="Times New Roman" pitchFamily="18" charset="0"/>
            </a:endParaRPr>
          </a:p>
          <a:p>
            <a:pPr marL="320040" indent="-320040" algn="just">
              <a:spcBef>
                <a:spcPts val="700"/>
              </a:spcBef>
              <a:buClr>
                <a:schemeClr val="tx1"/>
              </a:buClr>
              <a:buSzPct val="100000"/>
              <a:buFont typeface="Wingdings" pitchFamily="2" charset="2"/>
              <a:buChar char="ü"/>
            </a:pPr>
            <a:r>
              <a:rPr lang="tr-TR" sz="2000" dirty="0" smtClean="0">
                <a:latin typeface="Times New Roman" pitchFamily="18" charset="0"/>
                <a:cs typeface="Times New Roman" pitchFamily="18" charset="0"/>
              </a:rPr>
              <a:t>Şekilde </a:t>
            </a:r>
            <a:r>
              <a:rPr lang="tr-TR" sz="2000" dirty="0">
                <a:latin typeface="Times New Roman" pitchFamily="18" charset="0"/>
                <a:cs typeface="Times New Roman" pitchFamily="18" charset="0"/>
              </a:rPr>
              <a:t>vurgulanmamakla birlikte, iletim için kullanılan ağırlık katsayılarının belirlenmesi, alıcı birimde yapılan kanal tahminine bağlıdır. Bu nedenle, verici birimin iletim öncesinde kanal hakkında bilgilendirilmesi, alıcı birimden sağlanan geri besleme kanalı yoluyla gerçekleşmektedir.</a:t>
            </a:r>
          </a:p>
        </p:txBody>
      </p:sp>
    </p:spTree>
    <p:extLst>
      <p:ext uri="{BB962C8B-B14F-4D97-AF65-F5344CB8AC3E}">
        <p14:creationId xmlns:p14="http://schemas.microsoft.com/office/powerpoint/2010/main" val="2291193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III. Bölüm: </a:t>
            </a:r>
            <a:r>
              <a:rPr lang="tr-TR" sz="2600" b="1" cap="all" dirty="0" err="1" smtClean="0">
                <a:latin typeface="Constantia" pitchFamily="18" charset="0"/>
              </a:rPr>
              <a:t>transmitter</a:t>
            </a:r>
            <a:r>
              <a:rPr lang="tr-TR" sz="2600" b="1" cap="all" dirty="0" smtClean="0">
                <a:latin typeface="Constantia" pitchFamily="18" charset="0"/>
              </a:rPr>
              <a:t> </a:t>
            </a:r>
            <a:r>
              <a:rPr lang="tr-TR" sz="2600" b="1" cap="all" dirty="0" err="1" smtClean="0">
                <a:latin typeface="Constantia" pitchFamily="18" charset="0"/>
              </a:rPr>
              <a:t>diversITY</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0" y="1628800"/>
            <a:ext cx="9132342" cy="3528392"/>
          </a:xfrm>
        </p:spPr>
        <p:txBody>
          <a:bodyPr vert="horz">
            <a:noAutofit/>
          </a:bodyPr>
          <a:lstStyle/>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Alıcı </a:t>
            </a:r>
            <a:r>
              <a:rPr lang="tr-TR" sz="2000" dirty="0">
                <a:latin typeface="Times New Roman" pitchFamily="18" charset="0"/>
                <a:cs typeface="Times New Roman" pitchFamily="18" charset="0"/>
              </a:rPr>
              <a:t>tarafta yapılan birleştirme tekniklerine benzer olarak, </a:t>
            </a:r>
            <a:r>
              <a:rPr lang="tr-TR" sz="2000" dirty="0" err="1">
                <a:latin typeface="Times New Roman" pitchFamily="18" charset="0"/>
                <a:cs typeface="Times New Roman" pitchFamily="18" charset="0"/>
              </a:rPr>
              <a:t>HŞ</a:t>
            </a:r>
            <a:r>
              <a:rPr lang="tr-TR" sz="2000" dirty="0">
                <a:latin typeface="Times New Roman" pitchFamily="18" charset="0"/>
                <a:cs typeface="Times New Roman" pitchFamily="18" charset="0"/>
              </a:rPr>
              <a:t> tekniğinde iletim için kullanılan ağırlık katsayılarına bağlı olarak teknik, en büyük oranlı iletim (</a:t>
            </a:r>
            <a:r>
              <a:rPr lang="tr-TR" sz="2000" dirty="0" err="1">
                <a:latin typeface="Times New Roman" pitchFamily="18" charset="0"/>
                <a:cs typeface="Times New Roman" pitchFamily="18" charset="0"/>
              </a:rPr>
              <a:t>EBOİ</a:t>
            </a:r>
            <a:r>
              <a:rPr lang="tr-TR" sz="2000" dirty="0">
                <a:latin typeface="Times New Roman" pitchFamily="18" charset="0"/>
                <a:cs typeface="Times New Roman" pitchFamily="18" charset="0"/>
              </a:rPr>
              <a:t>), eşit kazançlı iletim (EKİ), seçmeli iletim (Sİ) ve genelleştirilmiş seçmeli iletim (</a:t>
            </a:r>
            <a:r>
              <a:rPr lang="tr-TR" sz="2000" dirty="0" err="1">
                <a:latin typeface="Times New Roman" pitchFamily="18" charset="0"/>
                <a:cs typeface="Times New Roman" pitchFamily="18" charset="0"/>
              </a:rPr>
              <a:t>GSİ</a:t>
            </a:r>
            <a:r>
              <a:rPr lang="tr-TR" sz="2000" dirty="0">
                <a:latin typeface="Times New Roman" pitchFamily="18" charset="0"/>
                <a:cs typeface="Times New Roman" pitchFamily="18" charset="0"/>
              </a:rPr>
              <a:t>) olarak adlandırılmaktadır.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Alıcı </a:t>
            </a:r>
            <a:r>
              <a:rPr lang="tr-TR" sz="2000" dirty="0">
                <a:latin typeface="Times New Roman" pitchFamily="18" charset="0"/>
                <a:cs typeface="Times New Roman" pitchFamily="18" charset="0"/>
              </a:rPr>
              <a:t>birimdeki </a:t>
            </a:r>
            <a:r>
              <a:rPr lang="tr-TR" sz="2000" dirty="0" err="1">
                <a:latin typeface="Times New Roman" pitchFamily="18" charset="0"/>
                <a:cs typeface="Times New Roman" pitchFamily="18" charset="0"/>
              </a:rPr>
              <a:t>EBOB</a:t>
            </a:r>
            <a:r>
              <a:rPr lang="tr-TR" sz="2000" dirty="0">
                <a:latin typeface="Times New Roman" pitchFamily="18" charset="0"/>
                <a:cs typeface="Times New Roman" pitchFamily="18" charset="0"/>
              </a:rPr>
              <a:t> tekniğine eşdeğer olarak, verici birimde uygulanacak optimum teknik </a:t>
            </a:r>
            <a:r>
              <a:rPr lang="tr-TR" sz="2000" dirty="0" err="1">
                <a:latin typeface="Times New Roman" pitchFamily="18" charset="0"/>
                <a:cs typeface="Times New Roman" pitchFamily="18" charset="0"/>
              </a:rPr>
              <a:t>EBOİ</a:t>
            </a:r>
            <a:r>
              <a:rPr lang="tr-TR" sz="2000" dirty="0">
                <a:latin typeface="Times New Roman" pitchFamily="18" charset="0"/>
                <a:cs typeface="Times New Roman" pitchFamily="18" charset="0"/>
              </a:rPr>
              <a:t> tekniğidir.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Yine </a:t>
            </a:r>
            <a:r>
              <a:rPr lang="tr-TR" sz="2000" dirty="0">
                <a:latin typeface="Times New Roman" pitchFamily="18" charset="0"/>
                <a:cs typeface="Times New Roman" pitchFamily="18" charset="0"/>
              </a:rPr>
              <a:t>benzer şekilde, </a:t>
            </a:r>
            <a:r>
              <a:rPr lang="tr-TR" sz="2000" dirty="0" err="1">
                <a:latin typeface="Times New Roman" pitchFamily="18" charset="0"/>
                <a:cs typeface="Times New Roman" pitchFamily="18" charset="0"/>
              </a:rPr>
              <a:t>EBOİ</a:t>
            </a:r>
            <a:r>
              <a:rPr lang="tr-TR" sz="2000" dirty="0">
                <a:latin typeface="Times New Roman" pitchFamily="18" charset="0"/>
                <a:cs typeface="Times New Roman" pitchFamily="18" charset="0"/>
              </a:rPr>
              <a:t> tekniğinin neden olduğu devre karmaşıklığını azaltmak amacıyla EKİ, Sİ ve </a:t>
            </a:r>
            <a:r>
              <a:rPr lang="tr-TR" sz="2000" dirty="0" err="1">
                <a:latin typeface="Times New Roman" pitchFamily="18" charset="0"/>
                <a:cs typeface="Times New Roman" pitchFamily="18" charset="0"/>
              </a:rPr>
              <a:t>GSİ</a:t>
            </a:r>
            <a:r>
              <a:rPr lang="tr-TR" sz="2000" dirty="0">
                <a:latin typeface="Times New Roman" pitchFamily="18" charset="0"/>
                <a:cs typeface="Times New Roman" pitchFamily="18" charset="0"/>
              </a:rPr>
              <a:t> teknikleri geliştirilmiştir.</a:t>
            </a:r>
          </a:p>
          <a:p>
            <a:pPr marL="0" indent="0" algn="just">
              <a:buClr>
                <a:schemeClr val="tx1"/>
              </a:buClr>
              <a:buSzPct val="100000"/>
              <a:buNone/>
            </a:pPr>
            <a:endParaRPr lang="tr-TR" sz="2000" dirty="0">
              <a:latin typeface="Times New Roman" pitchFamily="18" charset="0"/>
              <a:cs typeface="Times New Roman" pitchFamily="18" charset="0"/>
            </a:endParaRP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r>
              <a:rPr lang="tr-TR" sz="1800" dirty="0" smtClean="0">
                <a:solidFill>
                  <a:schemeClr val="bg1"/>
                </a:solidFill>
                <a:latin typeface="Times New Roman" pitchFamily="18" charset="0"/>
                <a:cs typeface="Times New Roman" pitchFamily="18" charset="0"/>
              </a:rPr>
              <a:t>2. </a:t>
            </a:r>
            <a:r>
              <a:rPr lang="tr-TR" sz="1800" dirty="0">
                <a:solidFill>
                  <a:schemeClr val="bg1"/>
                </a:solidFill>
                <a:latin typeface="Times New Roman" pitchFamily="18" charset="0"/>
                <a:cs typeface="Times New Roman" pitchFamily="18" charset="0"/>
              </a:rPr>
              <a:t>Huzme Şekillendirme </a:t>
            </a:r>
            <a:r>
              <a:rPr lang="tr-TR" sz="1800" dirty="0" smtClean="0">
                <a:solidFill>
                  <a:schemeClr val="bg1"/>
                </a:solidFill>
                <a:latin typeface="Times New Roman" pitchFamily="18" charset="0"/>
                <a:cs typeface="Times New Roman" pitchFamily="18" charset="0"/>
              </a:rPr>
              <a:t>Tekniği-</a:t>
            </a:r>
            <a:r>
              <a:rPr lang="tr-TR" sz="1800" dirty="0" err="1" smtClean="0">
                <a:solidFill>
                  <a:schemeClr val="bg1"/>
                </a:solidFill>
                <a:latin typeface="Times New Roman" pitchFamily="18" charset="0"/>
                <a:cs typeface="Times New Roman" pitchFamily="18" charset="0"/>
              </a:rPr>
              <a:t>HŞ</a:t>
            </a:r>
            <a:endParaRPr lang="tr-TR" sz="1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625142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III. Bölüm: </a:t>
            </a:r>
            <a:r>
              <a:rPr lang="tr-TR" sz="2600" b="1" cap="all" dirty="0" err="1" smtClean="0">
                <a:latin typeface="Constantia" pitchFamily="18" charset="0"/>
              </a:rPr>
              <a:t>transmitter</a:t>
            </a:r>
            <a:r>
              <a:rPr lang="tr-TR" sz="2600" b="1" cap="all" dirty="0" smtClean="0">
                <a:latin typeface="Constantia" pitchFamily="18" charset="0"/>
              </a:rPr>
              <a:t> </a:t>
            </a:r>
            <a:r>
              <a:rPr lang="tr-TR" sz="2600" b="1" cap="all" dirty="0" err="1" smtClean="0">
                <a:latin typeface="Constantia" pitchFamily="18" charset="0"/>
              </a:rPr>
              <a:t>diversITY</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0" y="1628800"/>
            <a:ext cx="9132342" cy="5040560"/>
          </a:xfrm>
        </p:spPr>
        <p:txBody>
          <a:bodyPr vert="horz">
            <a:noAutofit/>
          </a:bodyPr>
          <a:lstStyle/>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Verici </a:t>
            </a:r>
            <a:r>
              <a:rPr lang="tr-TR" sz="2000" dirty="0">
                <a:latin typeface="Times New Roman" pitchFamily="18" charset="0"/>
                <a:cs typeface="Times New Roman" pitchFamily="18" charset="0"/>
              </a:rPr>
              <a:t>birimde çok anten kullanan sistemlerde antenlerin etkin şekilde iletim yapabilmesi için </a:t>
            </a:r>
            <a:r>
              <a:rPr lang="tr-TR" sz="2000" dirty="0" err="1">
                <a:latin typeface="Times New Roman" pitchFamily="18" charset="0"/>
                <a:cs typeface="Times New Roman" pitchFamily="18" charset="0"/>
              </a:rPr>
              <a:t>UZBK</a:t>
            </a:r>
            <a:r>
              <a:rPr lang="tr-TR" sz="2000" dirty="0">
                <a:latin typeface="Times New Roman" pitchFamily="18" charset="0"/>
                <a:cs typeface="Times New Roman" pitchFamily="18" charset="0"/>
              </a:rPr>
              <a:t> tekniğinde olduğu gibi iletim matrisleri kullanılabileceği gibi, </a:t>
            </a:r>
            <a:r>
              <a:rPr lang="tr-TR" sz="2000" dirty="0" err="1">
                <a:latin typeface="Times New Roman" pitchFamily="18" charset="0"/>
                <a:cs typeface="Times New Roman" pitchFamily="18" charset="0"/>
              </a:rPr>
              <a:t>KDB’den</a:t>
            </a:r>
            <a:r>
              <a:rPr lang="tr-TR" sz="2000" dirty="0">
                <a:latin typeface="Times New Roman" pitchFamily="18" charset="0"/>
                <a:cs typeface="Times New Roman" pitchFamily="18" charset="0"/>
              </a:rPr>
              <a:t> elde edilen ağırlık katsayıları da kullanılabilmektedir.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Her </a:t>
            </a:r>
            <a:r>
              <a:rPr lang="tr-TR" sz="2000" dirty="0">
                <a:latin typeface="Times New Roman" pitchFamily="18" charset="0"/>
                <a:cs typeface="Times New Roman" pitchFamily="18" charset="0"/>
              </a:rPr>
              <a:t>iki durumda da, kullanılacak verici devre yapıları anten sayısı ile orantılı olarak karmaşık olacaktır. Devre karmaşıklığının belirli bir düzeyi aşması, önerilen sistemin özellikle mobil birimlerde kullanımını son derece zorlaştırmaktadır.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err="1" smtClean="0">
                <a:latin typeface="Times New Roman" pitchFamily="18" charset="0"/>
                <a:cs typeface="Times New Roman" pitchFamily="18" charset="0"/>
              </a:rPr>
              <a:t>VAS</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tekniği, en iyi iletim kanalını sağlayan anten(ler)in seçilmesi ve aktif olarak kullanılması ile, iletimde kullanılan radyo frekans zinciri sayısını, dolayısıyla kullanılan işaret işleme elemanı sayısını azaltmaktadır.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Devre </a:t>
            </a:r>
            <a:r>
              <a:rPr lang="tr-TR" sz="2000" dirty="0">
                <a:latin typeface="Times New Roman" pitchFamily="18" charset="0"/>
                <a:cs typeface="Times New Roman" pitchFamily="18" charset="0"/>
              </a:rPr>
              <a:t>karmaşıklığının azalması, tekniği kullanan uç birimin boyutları ve güç tüketimi açısından da iyileştirici etki yapmaktadır. Bu yönüyle </a:t>
            </a:r>
            <a:r>
              <a:rPr lang="tr-TR" sz="2000" dirty="0" err="1">
                <a:latin typeface="Times New Roman" pitchFamily="18" charset="0"/>
                <a:cs typeface="Times New Roman" pitchFamily="18" charset="0"/>
              </a:rPr>
              <a:t>VAS</a:t>
            </a:r>
            <a:r>
              <a:rPr lang="tr-TR" sz="2000" dirty="0">
                <a:latin typeface="Times New Roman" pitchFamily="18" charset="0"/>
                <a:cs typeface="Times New Roman" pitchFamily="18" charset="0"/>
              </a:rPr>
              <a:t> tekniği, çok antenli iletim tekniklerinin getirdiği çeşitleme kazancını daha düşük devre karmaşıklığı ve daha düşük güç tüketimi ile muhafaza edebildiği için önem kazanmış bir tekniktir (9), (14).</a:t>
            </a:r>
          </a:p>
          <a:p>
            <a:pPr marL="0" indent="0" algn="just">
              <a:buClr>
                <a:schemeClr val="tx1"/>
              </a:buClr>
              <a:buSzPct val="100000"/>
              <a:buNone/>
            </a:pPr>
            <a:endParaRPr lang="tr-TR" sz="2000" dirty="0">
              <a:latin typeface="Times New Roman" pitchFamily="18" charset="0"/>
              <a:cs typeface="Times New Roman" pitchFamily="18" charset="0"/>
            </a:endParaRP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r>
              <a:rPr lang="tr-TR" sz="1800" dirty="0">
                <a:solidFill>
                  <a:schemeClr val="bg1"/>
                </a:solidFill>
                <a:latin typeface="Times New Roman" pitchFamily="18" charset="0"/>
                <a:cs typeface="Times New Roman" pitchFamily="18" charset="0"/>
              </a:rPr>
              <a:t>3</a:t>
            </a:r>
            <a:r>
              <a:rPr lang="tr-TR" sz="1800" dirty="0" smtClean="0">
                <a:solidFill>
                  <a:schemeClr val="bg1"/>
                </a:solidFill>
                <a:latin typeface="Times New Roman" pitchFamily="18" charset="0"/>
                <a:cs typeface="Times New Roman" pitchFamily="18" charset="0"/>
              </a:rPr>
              <a:t>. </a:t>
            </a:r>
            <a:r>
              <a:rPr lang="tr-TR" sz="1800" dirty="0">
                <a:solidFill>
                  <a:schemeClr val="bg1"/>
                </a:solidFill>
                <a:latin typeface="Times New Roman" pitchFamily="18" charset="0"/>
                <a:cs typeface="Times New Roman" pitchFamily="18" charset="0"/>
              </a:rPr>
              <a:t>Verici Anten Seçimi </a:t>
            </a:r>
            <a:endParaRPr lang="tr-TR" sz="1800" dirty="0" smtClean="0">
              <a:solidFill>
                <a:schemeClr val="bg1"/>
              </a:solidFill>
              <a:latin typeface="Times New Roman" pitchFamily="18" charset="0"/>
              <a:cs typeface="Times New Roman" pitchFamily="18" charset="0"/>
            </a:endParaRPr>
          </a:p>
          <a:p>
            <a:pPr algn="r"/>
            <a:r>
              <a:rPr lang="tr-TR" sz="1800" dirty="0" smtClean="0">
                <a:solidFill>
                  <a:schemeClr val="bg1"/>
                </a:solidFill>
                <a:latin typeface="Times New Roman" pitchFamily="18" charset="0"/>
                <a:cs typeface="Times New Roman" pitchFamily="18" charset="0"/>
              </a:rPr>
              <a:t>Tekniği-</a:t>
            </a:r>
            <a:r>
              <a:rPr lang="tr-TR" sz="1800" dirty="0" err="1" smtClean="0">
                <a:solidFill>
                  <a:schemeClr val="bg1"/>
                </a:solidFill>
                <a:latin typeface="Times New Roman" pitchFamily="18" charset="0"/>
                <a:cs typeface="Times New Roman" pitchFamily="18" charset="0"/>
              </a:rPr>
              <a:t>VAS</a:t>
            </a:r>
            <a:endParaRPr lang="tr-TR" sz="1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432863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III. Bölüm: </a:t>
            </a:r>
            <a:r>
              <a:rPr lang="tr-TR" sz="2600" b="1" cap="all" dirty="0" err="1" smtClean="0">
                <a:latin typeface="Constantia" pitchFamily="18" charset="0"/>
              </a:rPr>
              <a:t>transmitter</a:t>
            </a:r>
            <a:r>
              <a:rPr lang="tr-TR" sz="2600" b="1" cap="all" dirty="0" smtClean="0">
                <a:latin typeface="Constantia" pitchFamily="18" charset="0"/>
              </a:rPr>
              <a:t> </a:t>
            </a:r>
            <a:r>
              <a:rPr lang="tr-TR" sz="2600" b="1" cap="all" dirty="0" err="1" smtClean="0">
                <a:latin typeface="Constantia" pitchFamily="18" charset="0"/>
              </a:rPr>
              <a:t>diversITY</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0" y="1628800"/>
            <a:ext cx="9132342" cy="5040560"/>
          </a:xfrm>
        </p:spPr>
        <p:txBody>
          <a:bodyPr vert="horz">
            <a:noAutofit/>
          </a:bodyPr>
          <a:lstStyle/>
          <a:p>
            <a:pPr algn="just">
              <a:buClr>
                <a:schemeClr val="tx1"/>
              </a:buClr>
              <a:buSzPct val="100000"/>
              <a:buFont typeface="Wingdings" pitchFamily="2" charset="2"/>
              <a:buChar char="ü"/>
            </a:pPr>
            <a:r>
              <a:rPr lang="tr-TR" sz="2000" dirty="0" err="1" smtClean="0">
                <a:latin typeface="Times New Roman" pitchFamily="18" charset="0"/>
                <a:cs typeface="Times New Roman" pitchFamily="18" charset="0"/>
              </a:rPr>
              <a:t>VAS</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tekniği kullanılarak en iyi iletimi sağlayabilecek tek bir anten seçilebileceği gibi, kanal kazançları iyi olan birkaç anten seçilerek uygun şekilde </a:t>
            </a:r>
            <a:r>
              <a:rPr lang="tr-TR" sz="2000" dirty="0" err="1">
                <a:latin typeface="Times New Roman" pitchFamily="18" charset="0"/>
                <a:cs typeface="Times New Roman" pitchFamily="18" charset="0"/>
              </a:rPr>
              <a:t>UZBK</a:t>
            </a:r>
            <a:r>
              <a:rPr lang="tr-TR" sz="2000" dirty="0">
                <a:latin typeface="Times New Roman" pitchFamily="18" charset="0"/>
                <a:cs typeface="Times New Roman" pitchFamily="18" charset="0"/>
              </a:rPr>
              <a:t> ya da </a:t>
            </a:r>
            <a:r>
              <a:rPr lang="tr-TR" sz="2000" dirty="0" err="1">
                <a:latin typeface="Times New Roman" pitchFamily="18" charset="0"/>
                <a:cs typeface="Times New Roman" pitchFamily="18" charset="0"/>
              </a:rPr>
              <a:t>HŞ</a:t>
            </a:r>
            <a:r>
              <a:rPr lang="tr-TR" sz="2000" dirty="0">
                <a:latin typeface="Times New Roman" pitchFamily="18" charset="0"/>
                <a:cs typeface="Times New Roman" pitchFamily="18" charset="0"/>
              </a:rPr>
              <a:t> de uygulanabilmektedir.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Bu </a:t>
            </a:r>
            <a:r>
              <a:rPr lang="tr-TR" sz="2000" dirty="0">
                <a:latin typeface="Times New Roman" pitchFamily="18" charset="0"/>
                <a:cs typeface="Times New Roman" pitchFamily="18" charset="0"/>
              </a:rPr>
              <a:t>yönüyle de, </a:t>
            </a:r>
            <a:r>
              <a:rPr lang="tr-TR" sz="2000" dirty="0" err="1">
                <a:latin typeface="Times New Roman" pitchFamily="18" charset="0"/>
                <a:cs typeface="Times New Roman" pitchFamily="18" charset="0"/>
              </a:rPr>
              <a:t>VAS</a:t>
            </a:r>
            <a:r>
              <a:rPr lang="tr-TR" sz="2000" dirty="0">
                <a:latin typeface="Times New Roman" pitchFamily="18" charset="0"/>
                <a:cs typeface="Times New Roman" pitchFamily="18" charset="0"/>
              </a:rPr>
              <a:t> tekniği ortak çeşitlemeli yapılar oluşturmaya elverişli bir tekniktir.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err="1" smtClean="0">
                <a:latin typeface="Times New Roman" pitchFamily="18" charset="0"/>
                <a:cs typeface="Times New Roman" pitchFamily="18" charset="0"/>
              </a:rPr>
              <a:t>VAS</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tekniğini kullanan sisteme ait blok diyagram </a:t>
            </a:r>
            <a:r>
              <a:rPr lang="tr-TR" sz="2000" dirty="0" smtClean="0">
                <a:latin typeface="Times New Roman" pitchFamily="18" charset="0"/>
                <a:cs typeface="Times New Roman" pitchFamily="18" charset="0"/>
              </a:rPr>
              <a:t>Şekilde </a:t>
            </a:r>
            <a:r>
              <a:rPr lang="tr-TR" sz="2000" dirty="0">
                <a:latin typeface="Times New Roman" pitchFamily="18" charset="0"/>
                <a:cs typeface="Times New Roman" pitchFamily="18" charset="0"/>
              </a:rPr>
              <a:t>verilmiştir.</a:t>
            </a:r>
          </a:p>
          <a:p>
            <a:pPr marL="0" indent="0" algn="just">
              <a:buClr>
                <a:schemeClr val="tx1"/>
              </a:buClr>
              <a:buSzPct val="100000"/>
              <a:buNone/>
            </a:pPr>
            <a:endParaRPr lang="tr-TR" sz="2000" dirty="0">
              <a:latin typeface="Times New Roman" pitchFamily="18" charset="0"/>
              <a:cs typeface="Times New Roman" pitchFamily="18" charset="0"/>
            </a:endParaRP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r>
              <a:rPr lang="tr-TR" sz="1800" dirty="0">
                <a:solidFill>
                  <a:schemeClr val="bg1"/>
                </a:solidFill>
                <a:latin typeface="Times New Roman" pitchFamily="18" charset="0"/>
                <a:cs typeface="Times New Roman" pitchFamily="18" charset="0"/>
              </a:rPr>
              <a:t>3</a:t>
            </a:r>
            <a:r>
              <a:rPr lang="tr-TR" sz="1800" dirty="0" smtClean="0">
                <a:solidFill>
                  <a:schemeClr val="bg1"/>
                </a:solidFill>
                <a:latin typeface="Times New Roman" pitchFamily="18" charset="0"/>
                <a:cs typeface="Times New Roman" pitchFamily="18" charset="0"/>
              </a:rPr>
              <a:t>. </a:t>
            </a:r>
            <a:r>
              <a:rPr lang="tr-TR" sz="1800" dirty="0">
                <a:solidFill>
                  <a:schemeClr val="bg1"/>
                </a:solidFill>
                <a:latin typeface="Times New Roman" pitchFamily="18" charset="0"/>
                <a:cs typeface="Times New Roman" pitchFamily="18" charset="0"/>
              </a:rPr>
              <a:t>Verici Anten Seçimi </a:t>
            </a:r>
            <a:endParaRPr lang="tr-TR" sz="1800" dirty="0" smtClean="0">
              <a:solidFill>
                <a:schemeClr val="bg1"/>
              </a:solidFill>
              <a:latin typeface="Times New Roman" pitchFamily="18" charset="0"/>
              <a:cs typeface="Times New Roman" pitchFamily="18" charset="0"/>
            </a:endParaRPr>
          </a:p>
          <a:p>
            <a:pPr algn="r"/>
            <a:r>
              <a:rPr lang="tr-TR" sz="1800" dirty="0" smtClean="0">
                <a:solidFill>
                  <a:schemeClr val="bg1"/>
                </a:solidFill>
                <a:latin typeface="Times New Roman" pitchFamily="18" charset="0"/>
                <a:cs typeface="Times New Roman" pitchFamily="18" charset="0"/>
              </a:rPr>
              <a:t>Tekniği-</a:t>
            </a:r>
            <a:r>
              <a:rPr lang="tr-TR" sz="1800" dirty="0" err="1" smtClean="0">
                <a:solidFill>
                  <a:schemeClr val="bg1"/>
                </a:solidFill>
                <a:latin typeface="Times New Roman" pitchFamily="18" charset="0"/>
                <a:cs typeface="Times New Roman" pitchFamily="18" charset="0"/>
              </a:rPr>
              <a:t>VAS</a:t>
            </a:r>
            <a:endParaRPr lang="tr-TR" sz="1800" dirty="0">
              <a:solidFill>
                <a:schemeClr val="bg1"/>
              </a:solidFill>
              <a:latin typeface="Times New Roman" pitchFamily="18" charset="0"/>
              <a:cs typeface="Times New Roman" pitchFamily="18" charset="0"/>
            </a:endParaRPr>
          </a:p>
        </p:txBody>
      </p:sp>
      <p:pic>
        <p:nvPicPr>
          <p:cNvPr id="5" name="Resim 4"/>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827584" y="3861048"/>
            <a:ext cx="7419176" cy="2775972"/>
          </a:xfrm>
          <a:prstGeom prst="rect">
            <a:avLst/>
          </a:prstGeom>
          <a:noFill/>
          <a:ln>
            <a:noFill/>
          </a:ln>
        </p:spPr>
      </p:pic>
    </p:spTree>
    <p:extLst>
      <p:ext uri="{BB962C8B-B14F-4D97-AF65-F5344CB8AC3E}">
        <p14:creationId xmlns:p14="http://schemas.microsoft.com/office/powerpoint/2010/main" val="1925267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III. Bölüm: </a:t>
            </a:r>
            <a:r>
              <a:rPr lang="tr-TR" sz="2600" b="1" cap="all" dirty="0" err="1" smtClean="0">
                <a:latin typeface="Constantia" pitchFamily="18" charset="0"/>
              </a:rPr>
              <a:t>transmitter</a:t>
            </a:r>
            <a:r>
              <a:rPr lang="tr-TR" sz="2600" b="1" cap="all" dirty="0" smtClean="0">
                <a:latin typeface="Constantia" pitchFamily="18" charset="0"/>
              </a:rPr>
              <a:t> </a:t>
            </a:r>
            <a:r>
              <a:rPr lang="tr-TR" sz="2600" b="1" cap="all" dirty="0" err="1" smtClean="0">
                <a:latin typeface="Constantia" pitchFamily="18" charset="0"/>
              </a:rPr>
              <a:t>diversITY</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0" y="1628800"/>
            <a:ext cx="9132342" cy="5040560"/>
          </a:xfrm>
        </p:spPr>
        <p:txBody>
          <a:bodyPr vert="horz">
            <a:noAutofit/>
          </a:bodyPr>
          <a:lstStyle/>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Şekilde </a:t>
            </a:r>
            <a:r>
              <a:rPr lang="tr-TR" sz="2000" dirty="0">
                <a:latin typeface="Times New Roman" pitchFamily="18" charset="0"/>
                <a:cs typeface="Times New Roman" pitchFamily="18" charset="0"/>
              </a:rPr>
              <a:t>verilen sistemde, verici birimde bulunan </a:t>
            </a:r>
            <a:r>
              <a:rPr lang="tr-TR" sz="2000" dirty="0" err="1">
                <a:latin typeface="Times New Roman" pitchFamily="18" charset="0"/>
                <a:cs typeface="Times New Roman" pitchFamily="18" charset="0"/>
              </a:rPr>
              <a:t>n</a:t>
            </a:r>
            <a:r>
              <a:rPr lang="tr-TR" sz="1100" dirty="0" err="1">
                <a:latin typeface="Times New Roman" pitchFamily="18" charset="0"/>
                <a:cs typeface="Times New Roman" pitchFamily="18" charset="0"/>
              </a:rPr>
              <a:t>T</a:t>
            </a:r>
            <a:r>
              <a:rPr lang="tr-TR" sz="2000" dirty="0">
                <a:latin typeface="Times New Roman" pitchFamily="18" charset="0"/>
                <a:cs typeface="Times New Roman" pitchFamily="18" charset="0"/>
              </a:rPr>
              <a:t> adet anten içerisinden, alıcı birimde bulunan </a:t>
            </a:r>
            <a:r>
              <a:rPr lang="tr-TR" sz="2000" dirty="0" err="1">
                <a:latin typeface="Times New Roman" pitchFamily="18" charset="0"/>
                <a:cs typeface="Times New Roman" pitchFamily="18" charset="0"/>
              </a:rPr>
              <a:t>n</a:t>
            </a:r>
            <a:r>
              <a:rPr lang="tr-TR" sz="1200" dirty="0" err="1">
                <a:latin typeface="Times New Roman" pitchFamily="18" charset="0"/>
                <a:cs typeface="Times New Roman" pitchFamily="18" charset="0"/>
              </a:rPr>
              <a:t>R</a:t>
            </a:r>
            <a:r>
              <a:rPr lang="tr-TR" sz="2000" dirty="0">
                <a:latin typeface="Times New Roman" pitchFamily="18" charset="0"/>
                <a:cs typeface="Times New Roman" pitchFamily="18" charset="0"/>
              </a:rPr>
              <a:t> antene en büyük </a:t>
            </a:r>
            <a:r>
              <a:rPr lang="tr-TR" sz="2000" dirty="0" err="1">
                <a:latin typeface="Times New Roman" pitchFamily="18" charset="0"/>
                <a:cs typeface="Times New Roman" pitchFamily="18" charset="0"/>
              </a:rPr>
              <a:t>İGO</a:t>
            </a:r>
            <a:r>
              <a:rPr lang="tr-TR" sz="2000" dirty="0">
                <a:latin typeface="Times New Roman" pitchFamily="18" charset="0"/>
                <a:cs typeface="Times New Roman" pitchFamily="18" charset="0"/>
              </a:rPr>
              <a:t> değerli işaretleri iletebilen </a:t>
            </a:r>
            <a:r>
              <a:rPr lang="tr-TR" sz="2000" dirty="0" err="1">
                <a:latin typeface="Times New Roman" pitchFamily="18" charset="0"/>
                <a:cs typeface="Times New Roman" pitchFamily="18" charset="0"/>
              </a:rPr>
              <a:t>n</a:t>
            </a:r>
            <a:r>
              <a:rPr lang="tr-TR" sz="1200" dirty="0" err="1">
                <a:latin typeface="Times New Roman" pitchFamily="18" charset="0"/>
                <a:cs typeface="Times New Roman" pitchFamily="18" charset="0"/>
              </a:rPr>
              <a:t>S</a:t>
            </a:r>
            <a:r>
              <a:rPr lang="tr-TR" sz="2000" dirty="0">
                <a:latin typeface="Times New Roman" pitchFamily="18" charset="0"/>
                <a:cs typeface="Times New Roman" pitchFamily="18" charset="0"/>
              </a:rPr>
              <a:t> adet anten seçilmektedir.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Verici </a:t>
            </a:r>
            <a:r>
              <a:rPr lang="tr-TR" sz="2000" dirty="0">
                <a:latin typeface="Times New Roman" pitchFamily="18" charset="0"/>
                <a:cs typeface="Times New Roman" pitchFamily="18" charset="0"/>
              </a:rPr>
              <a:t>birimde aktif olarak kullanılacak antenlerin belirlenmesi, alıcı birimde yapılan kanal tahmini işlemi sonrasında, kullanılacak antenlerin indislerinin geri besleme kanalı üzerinden verici bloğa iletilmesi şeklinde gerçekleşmektedir.</a:t>
            </a:r>
          </a:p>
          <a:p>
            <a:pPr algn="just">
              <a:buClr>
                <a:schemeClr val="tx1"/>
              </a:buClr>
              <a:buSzPct val="100000"/>
              <a:buFont typeface="Wingdings" pitchFamily="2" charset="2"/>
              <a:buChar char="ü"/>
            </a:pPr>
            <a:r>
              <a:rPr lang="tr-TR" sz="2000" dirty="0" err="1">
                <a:latin typeface="Times New Roman" pitchFamily="18" charset="0"/>
                <a:cs typeface="Times New Roman" pitchFamily="18" charset="0"/>
              </a:rPr>
              <a:t>VAS</a:t>
            </a:r>
            <a:r>
              <a:rPr lang="tr-TR" sz="2000" dirty="0">
                <a:latin typeface="Times New Roman" pitchFamily="18" charset="0"/>
                <a:cs typeface="Times New Roman" pitchFamily="18" charset="0"/>
              </a:rPr>
              <a:t> tekniğinin kullanılması ile aktif olarak </a:t>
            </a:r>
            <a:r>
              <a:rPr lang="tr-TR" sz="2000" dirty="0" err="1">
                <a:latin typeface="Times New Roman" pitchFamily="18" charset="0"/>
                <a:cs typeface="Times New Roman" pitchFamily="18" charset="0"/>
              </a:rPr>
              <a:t>nS</a:t>
            </a:r>
            <a:r>
              <a:rPr lang="tr-TR" sz="2000" dirty="0">
                <a:latin typeface="Times New Roman" pitchFamily="18" charset="0"/>
                <a:cs typeface="Times New Roman" pitchFamily="18" charset="0"/>
              </a:rPr>
              <a:t> adet anten kullanılsa da, sistemde mevcut bulunan bütün verici antenler kullanılmış gibi çeşitleme derecesi </a:t>
            </a:r>
            <a:r>
              <a:rPr lang="tr-TR" sz="2000" dirty="0" smtClean="0">
                <a:latin typeface="Times New Roman" pitchFamily="18" charset="0"/>
                <a:cs typeface="Times New Roman" pitchFamily="18" charset="0"/>
              </a:rPr>
              <a:t>elde edilmektedir.</a:t>
            </a:r>
            <a:endParaRPr lang="tr-TR" sz="2000" dirty="0"/>
          </a:p>
          <a:p>
            <a:pPr marL="0" indent="0" algn="just">
              <a:buClr>
                <a:schemeClr val="tx1"/>
              </a:buClr>
              <a:buSzPct val="100000"/>
              <a:buNone/>
            </a:pPr>
            <a:endParaRPr lang="tr-TR" sz="2000" dirty="0">
              <a:latin typeface="Times New Roman" pitchFamily="18" charset="0"/>
              <a:cs typeface="Times New Roman" pitchFamily="18" charset="0"/>
            </a:endParaRP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r>
              <a:rPr lang="tr-TR" sz="1800" dirty="0">
                <a:solidFill>
                  <a:schemeClr val="bg1"/>
                </a:solidFill>
                <a:latin typeface="Times New Roman" pitchFamily="18" charset="0"/>
                <a:cs typeface="Times New Roman" pitchFamily="18" charset="0"/>
              </a:rPr>
              <a:t>3</a:t>
            </a:r>
            <a:r>
              <a:rPr lang="tr-TR" sz="1800" dirty="0" smtClean="0">
                <a:solidFill>
                  <a:schemeClr val="bg1"/>
                </a:solidFill>
                <a:latin typeface="Times New Roman" pitchFamily="18" charset="0"/>
                <a:cs typeface="Times New Roman" pitchFamily="18" charset="0"/>
              </a:rPr>
              <a:t>. </a:t>
            </a:r>
            <a:r>
              <a:rPr lang="tr-TR" sz="1800" dirty="0">
                <a:solidFill>
                  <a:schemeClr val="bg1"/>
                </a:solidFill>
                <a:latin typeface="Times New Roman" pitchFamily="18" charset="0"/>
                <a:cs typeface="Times New Roman" pitchFamily="18" charset="0"/>
              </a:rPr>
              <a:t>Verici Anten Seçimi </a:t>
            </a:r>
            <a:endParaRPr lang="tr-TR" sz="1800" dirty="0" smtClean="0">
              <a:solidFill>
                <a:schemeClr val="bg1"/>
              </a:solidFill>
              <a:latin typeface="Times New Roman" pitchFamily="18" charset="0"/>
              <a:cs typeface="Times New Roman" pitchFamily="18" charset="0"/>
            </a:endParaRPr>
          </a:p>
          <a:p>
            <a:pPr algn="r"/>
            <a:r>
              <a:rPr lang="tr-TR" sz="1800" dirty="0" smtClean="0">
                <a:solidFill>
                  <a:schemeClr val="bg1"/>
                </a:solidFill>
                <a:latin typeface="Times New Roman" pitchFamily="18" charset="0"/>
                <a:cs typeface="Times New Roman" pitchFamily="18" charset="0"/>
              </a:rPr>
              <a:t>Tekniği-</a:t>
            </a:r>
            <a:r>
              <a:rPr lang="tr-TR" sz="1800" dirty="0" err="1" smtClean="0">
                <a:solidFill>
                  <a:schemeClr val="bg1"/>
                </a:solidFill>
                <a:latin typeface="Times New Roman" pitchFamily="18" charset="0"/>
                <a:cs typeface="Times New Roman" pitchFamily="18" charset="0"/>
              </a:rPr>
              <a:t>VAS</a:t>
            </a:r>
            <a:endParaRPr lang="tr-TR" sz="1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29355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IV. Bölüm: </a:t>
            </a:r>
            <a:r>
              <a:rPr lang="tr-TR" sz="2600" b="1" cap="all" dirty="0" smtClean="0">
                <a:latin typeface="Constantia" pitchFamily="18" charset="0"/>
              </a:rPr>
              <a:t>sonuçlar</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0" y="1628800"/>
            <a:ext cx="9132342" cy="5040560"/>
          </a:xfrm>
        </p:spPr>
        <p:txBody>
          <a:bodyPr vert="horz">
            <a:noAutofit/>
          </a:bodyPr>
          <a:lstStyle/>
          <a:p>
            <a:pPr algn="just">
              <a:buClr>
                <a:schemeClr val="tx1"/>
              </a:buClr>
              <a:buSzPct val="100000"/>
              <a:buFont typeface="Wingdings" pitchFamily="2" charset="2"/>
              <a:buChar char="ü"/>
            </a:pPr>
            <a:r>
              <a:rPr lang="tr-TR" sz="2000" dirty="0">
                <a:latin typeface="Times New Roman" pitchFamily="18" charset="0"/>
                <a:cs typeface="Times New Roman" pitchFamily="18" charset="0"/>
              </a:rPr>
              <a:t>Kablosuz bilişim konusunda yapılan çalışmalarda görülen sönümleme sorununu gidermenin yolları arasında değişik yöntemler denenmiştir (Tablo-1). Bunlar yeteri kadar iyi sonuç vermemesi araştırmacıları yeni arayışlara itmiştir.</a:t>
            </a:r>
          </a:p>
          <a:p>
            <a:pPr algn="just">
              <a:buClr>
                <a:schemeClr val="tx1"/>
              </a:buClr>
              <a:buSzPct val="100000"/>
              <a:buFont typeface="Wingdings" pitchFamily="2" charset="2"/>
              <a:buChar char="ü"/>
            </a:pPr>
            <a:r>
              <a:rPr lang="tr-TR" sz="2000" dirty="0">
                <a:latin typeface="Times New Roman" pitchFamily="18" charset="0"/>
                <a:cs typeface="Times New Roman" pitchFamily="18" charset="0"/>
              </a:rPr>
              <a:t>Yapılan araştırmalar neticesinde sönümleme sorununu gidermenin en kolay yolu olarak çeşitleme konusu düşünülmüştür.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Doğal </a:t>
            </a:r>
            <a:r>
              <a:rPr lang="tr-TR" sz="2000" dirty="0">
                <a:latin typeface="Times New Roman" pitchFamily="18" charset="0"/>
                <a:cs typeface="Times New Roman" pitchFamily="18" charset="0"/>
              </a:rPr>
              <a:t>olarak kablosuz iletişimin iki yönü mevcut olup </a:t>
            </a:r>
            <a:r>
              <a:rPr lang="tr-TR" sz="2000" dirty="0" err="1">
                <a:latin typeface="Times New Roman" pitchFamily="18" charset="0"/>
                <a:cs typeface="Times New Roman" pitchFamily="18" charset="0"/>
              </a:rPr>
              <a:t>transmitter</a:t>
            </a:r>
            <a:r>
              <a:rPr lang="tr-TR" sz="2000" dirty="0">
                <a:latin typeface="Times New Roman" pitchFamily="18" charset="0"/>
                <a:cs typeface="Times New Roman" pitchFamily="18" charset="0"/>
              </a:rPr>
              <a:t> ve </a:t>
            </a:r>
            <a:r>
              <a:rPr lang="tr-TR" sz="2000" dirty="0" err="1">
                <a:latin typeface="Times New Roman" pitchFamily="18" charset="0"/>
                <a:cs typeface="Times New Roman" pitchFamily="18" charset="0"/>
              </a:rPr>
              <a:t>receiver</a:t>
            </a:r>
            <a:r>
              <a:rPr lang="tr-TR" sz="2000" dirty="0">
                <a:latin typeface="Times New Roman" pitchFamily="18" charset="0"/>
                <a:cs typeface="Times New Roman" pitchFamily="18" charset="0"/>
              </a:rPr>
              <a:t> için 3 bazda çeşitleme yapılması öngörülmüş olup </a:t>
            </a:r>
            <a:r>
              <a:rPr lang="tr-TR" sz="2000" dirty="0" smtClean="0">
                <a:latin typeface="Times New Roman" pitchFamily="18" charset="0"/>
                <a:cs typeface="Times New Roman" pitchFamily="18" charset="0"/>
              </a:rPr>
              <a:t>bunlar </a:t>
            </a:r>
            <a:r>
              <a:rPr lang="tr-TR" sz="2000" dirty="0">
                <a:latin typeface="Times New Roman" pitchFamily="18" charset="0"/>
                <a:cs typeface="Times New Roman" pitchFamily="18" charset="0"/>
              </a:rPr>
              <a:t>zaman, frekans ve uzay alanında yapılan çeşitlemelerdir.</a:t>
            </a:r>
          </a:p>
          <a:p>
            <a:pPr algn="just">
              <a:buClr>
                <a:schemeClr val="tx1"/>
              </a:buClr>
              <a:buSzPct val="100000"/>
              <a:buFont typeface="Wingdings" pitchFamily="2" charset="2"/>
              <a:buChar char="ü"/>
            </a:pPr>
            <a:endParaRPr lang="tr-TR" sz="2000" dirty="0">
              <a:latin typeface="Times New Roman" pitchFamily="18" charset="0"/>
              <a:cs typeface="Times New Roman" pitchFamily="18" charset="0"/>
            </a:endParaRP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endParaRPr lang="tr-TR" sz="1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170996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 Bölüm: </a:t>
            </a:r>
            <a:r>
              <a:rPr lang="tr-TR" sz="2600" b="1" cap="all" dirty="0" err="1" smtClean="0">
                <a:latin typeface="Constantia" pitchFamily="18" charset="0"/>
              </a:rPr>
              <a:t>gİrİŞ</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107504" y="1628800"/>
            <a:ext cx="8928992" cy="5229200"/>
          </a:xfrm>
        </p:spPr>
        <p:txBody>
          <a:bodyPr>
            <a:noAutofit/>
          </a:bodyPr>
          <a:lstStyle/>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Kablosuz </a:t>
            </a:r>
            <a:r>
              <a:rPr lang="tr-TR" sz="2000" dirty="0">
                <a:latin typeface="Times New Roman" pitchFamily="18" charset="0"/>
                <a:cs typeface="Times New Roman" pitchFamily="18" charset="0"/>
              </a:rPr>
              <a:t>iletişimde sönümlü kanallar üzerinden ortaya çıkan temel konular incelenecektir.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Bir </a:t>
            </a:r>
            <a:r>
              <a:rPr lang="tr-TR" sz="2000" dirty="0">
                <a:latin typeface="Times New Roman" pitchFamily="18" charset="0"/>
                <a:cs typeface="Times New Roman" pitchFamily="18" charset="0"/>
              </a:rPr>
              <a:t>dar sönümlemeli kanalda kodsuz iletişimi ele alarak başlayalım. Tutarlı ve tutarlı olmayan algılama çalışmasına bakalım. Her iki durumda da hata olasılığı sönümleme olmayan AWGN kanaldan daha yüksektir. Önemli bir olasılık kanalın derin bir sönümlemeye neden olmasıdır. Burada performansı artırmak için çeşitlilik tekniklerini araştırmak gerektiği ortaya çıkmaktadır.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Çeşitlilik </a:t>
            </a:r>
            <a:r>
              <a:rPr lang="tr-TR" sz="2000" dirty="0">
                <a:latin typeface="Times New Roman" pitchFamily="18" charset="0"/>
                <a:cs typeface="Times New Roman" pitchFamily="18" charset="0"/>
              </a:rPr>
              <a:t>teknikleri zaman, frekans veya uzay çeşitliliği üzerinden çalışır ancak temel prensip aynıdır. Veri sembollerinin birden fazla bağımsız kopyaları vardır. Farklı yollar üzerinden aynı bilgileri taşıyan sinyaller göndererek alma işlemiyle daha güvenilir algılama elde edilebilir.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Basit </a:t>
            </a:r>
            <a:r>
              <a:rPr lang="tr-TR" sz="2000" dirty="0">
                <a:latin typeface="Times New Roman" pitchFamily="18" charset="0"/>
                <a:cs typeface="Times New Roman" pitchFamily="18" charset="0"/>
              </a:rPr>
              <a:t>çeşitlilik şemaları tekrar kodlamada kullanılır. Kanal çeşitliliği ve aynı zamanda kanalın özgürce kullanımı sömürülebilir. Kodlama tekrarlama ile karşılaştırıldığında çeşitlilik kazancı ek kazançlar sağlar. (1)</a:t>
            </a: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endParaRPr lang="tr-TR" sz="1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685052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556792"/>
            <a:ext cx="8928992" cy="5229200"/>
          </a:xfrm>
        </p:spPr>
        <p:txBody>
          <a:bodyPr>
            <a:noAutofit/>
          </a:bodyPr>
          <a:lstStyle/>
          <a:p>
            <a:pPr algn="just">
              <a:buClr>
                <a:schemeClr val="tx1"/>
              </a:buClr>
              <a:buSzPct val="100000"/>
              <a:buFont typeface="Wingdings" pitchFamily="2" charset="2"/>
              <a:buChar char="ü"/>
            </a:pP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endParaRPr lang="tr-TR" sz="2000" dirty="0">
              <a:latin typeface="Times New Roman" pitchFamily="18" charset="0"/>
              <a:cs typeface="Times New Roman" pitchFamily="18" charset="0"/>
            </a:endParaRPr>
          </a:p>
          <a:p>
            <a:pPr algn="just">
              <a:buClr>
                <a:schemeClr val="tx1"/>
              </a:buClr>
              <a:buSzPct val="100000"/>
              <a:buFont typeface="Wingdings" pitchFamily="2" charset="2"/>
              <a:buChar char="ü"/>
            </a:pP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endParaRPr lang="tr-TR" sz="2000" dirty="0">
              <a:latin typeface="Times New Roman" pitchFamily="18" charset="0"/>
              <a:cs typeface="Times New Roman" pitchFamily="18" charset="0"/>
            </a:endParaRPr>
          </a:p>
          <a:p>
            <a:pPr algn="just">
              <a:buClr>
                <a:schemeClr val="tx1"/>
              </a:buClr>
              <a:buSzPct val="100000"/>
              <a:buFont typeface="Wingdings" pitchFamily="2" charset="2"/>
              <a:buChar char="ü"/>
            </a:pPr>
            <a:endParaRPr lang="tr-TR" sz="2000" dirty="0" smtClean="0">
              <a:latin typeface="Times New Roman" pitchFamily="18" charset="0"/>
              <a:cs typeface="Times New Roman" pitchFamily="18" charset="0"/>
            </a:endParaRPr>
          </a:p>
          <a:p>
            <a:pPr marL="0" indent="0" algn="ctr">
              <a:buClr>
                <a:schemeClr val="tx1"/>
              </a:buClr>
              <a:buSzPct val="100000"/>
              <a:buNone/>
            </a:pPr>
            <a:r>
              <a:rPr lang="tr-TR" sz="5000" dirty="0" smtClean="0">
                <a:latin typeface="Times New Roman" pitchFamily="18" charset="0"/>
                <a:cs typeface="Times New Roman" pitchFamily="18" charset="0"/>
              </a:rPr>
              <a:t>Sorular </a:t>
            </a:r>
            <a:r>
              <a:rPr lang="tr-TR" sz="6000" dirty="0" smtClean="0">
                <a:latin typeface="Times New Roman" pitchFamily="18" charset="0"/>
                <a:cs typeface="Times New Roman" pitchFamily="18" charset="0"/>
              </a:rPr>
              <a:t>?</a:t>
            </a:r>
            <a:endParaRPr lang="tr-TR" sz="6000" dirty="0">
              <a:latin typeface="Times New Roman" pitchFamily="18" charset="0"/>
              <a:cs typeface="Times New Roman" pitchFamily="18" charset="0"/>
            </a:endParaRPr>
          </a:p>
        </p:txBody>
      </p:sp>
      <p:sp>
        <p:nvSpPr>
          <p:cNvPr id="2" name="1 Başlık"/>
          <p:cNvSpPr>
            <a:spLocks noGrp="1"/>
          </p:cNvSpPr>
          <p:nvPr>
            <p:ph type="title" idx="4294967295"/>
          </p:nvPr>
        </p:nvSpPr>
        <p:spPr>
          <a:xfrm>
            <a:off x="0" y="554038"/>
            <a:ext cx="9144000"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800" dirty="0" smtClean="0">
                <a:solidFill>
                  <a:schemeClr val="tx1"/>
                </a:solidFill>
                <a:effectLst>
                  <a:outerShdw blurRad="38100" dist="38100" dir="2700000" algn="tl">
                    <a:srgbClr val="000000">
                      <a:alpha val="43137"/>
                    </a:srgbClr>
                  </a:outerShdw>
                </a:effectLst>
                <a:latin typeface="times new romans (Başlıklar)"/>
              </a:rPr>
              <a:t>     Sorular</a:t>
            </a:r>
            <a:endParaRPr lang="tr-TR" sz="2800" dirty="0">
              <a:solidFill>
                <a:schemeClr val="tx1"/>
              </a:solidFill>
              <a:effectLst>
                <a:outerShdw blurRad="38100" dist="38100" dir="2700000" algn="tl">
                  <a:srgbClr val="000000">
                    <a:alpha val="43137"/>
                  </a:srgbClr>
                </a:outerShdw>
              </a:effectLst>
              <a:latin typeface="times new romans (Başlıklar)"/>
            </a:endParaRPr>
          </a:p>
        </p:txBody>
      </p:sp>
    </p:spTree>
    <p:extLst>
      <p:ext uri="{BB962C8B-B14F-4D97-AF65-F5344CB8AC3E}">
        <p14:creationId xmlns:p14="http://schemas.microsoft.com/office/powerpoint/2010/main" val="40845219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556792"/>
            <a:ext cx="8928992" cy="5229200"/>
          </a:xfrm>
        </p:spPr>
        <p:txBody>
          <a:bodyPr>
            <a:noAutofit/>
          </a:bodyPr>
          <a:lstStyle/>
          <a:p>
            <a:pPr marL="173038" indent="-173038" algn="just">
              <a:buClr>
                <a:schemeClr val="tx1"/>
              </a:buClr>
              <a:buSzPct val="100000"/>
              <a:buFont typeface="+mj-lt"/>
              <a:buAutoNum type="arabicPeriod"/>
            </a:pPr>
            <a:r>
              <a:rPr lang="tr-TR" sz="1200" dirty="0" err="1" smtClean="0">
                <a:latin typeface="Times New Roman" pitchFamily="18" charset="0"/>
                <a:cs typeface="Times New Roman" pitchFamily="18" charset="0"/>
              </a:rPr>
              <a:t>Tse</a:t>
            </a:r>
            <a:r>
              <a:rPr lang="tr-TR" sz="1200" dirty="0">
                <a:latin typeface="Times New Roman" pitchFamily="18" charset="0"/>
                <a:cs typeface="Times New Roman" pitchFamily="18" charset="0"/>
              </a:rPr>
              <a:t>, David ve </a:t>
            </a:r>
            <a:r>
              <a:rPr lang="tr-TR" sz="1200" dirty="0" err="1">
                <a:latin typeface="Times New Roman" pitchFamily="18" charset="0"/>
                <a:cs typeface="Times New Roman" pitchFamily="18" charset="0"/>
              </a:rPr>
              <a:t>Viswanath</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Pramod</a:t>
            </a:r>
            <a:r>
              <a:rPr lang="tr-TR" sz="1200" dirty="0">
                <a:latin typeface="Times New Roman" pitchFamily="18" charset="0"/>
                <a:cs typeface="Times New Roman" pitchFamily="18" charset="0"/>
              </a:rPr>
              <a:t>. Fundamentals of Wireless </a:t>
            </a:r>
            <a:r>
              <a:rPr lang="tr-TR" sz="1200" dirty="0" err="1">
                <a:latin typeface="Times New Roman" pitchFamily="18" charset="0"/>
                <a:cs typeface="Times New Roman" pitchFamily="18" charset="0"/>
              </a:rPr>
              <a:t>Communication</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Newyork</a:t>
            </a:r>
            <a:r>
              <a:rPr lang="tr-TR" sz="1200" dirty="0">
                <a:latin typeface="Times New Roman" pitchFamily="18" charset="0"/>
                <a:cs typeface="Times New Roman" pitchFamily="18" charset="0"/>
              </a:rPr>
              <a:t>, USA : Cambridge </a:t>
            </a:r>
            <a:r>
              <a:rPr lang="tr-TR" sz="1200" dirty="0" err="1">
                <a:latin typeface="Times New Roman" pitchFamily="18" charset="0"/>
                <a:cs typeface="Times New Roman" pitchFamily="18" charset="0"/>
              </a:rPr>
              <a:t>University</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Press</a:t>
            </a:r>
            <a:r>
              <a:rPr lang="tr-TR" sz="1200" dirty="0">
                <a:latin typeface="Times New Roman" pitchFamily="18" charset="0"/>
                <a:cs typeface="Times New Roman" pitchFamily="18" charset="0"/>
              </a:rPr>
              <a:t>, 2005.</a:t>
            </a:r>
          </a:p>
          <a:p>
            <a:pPr marL="173038" indent="-173038" algn="just">
              <a:buClr>
                <a:schemeClr val="tx1"/>
              </a:buClr>
              <a:buSzPct val="100000"/>
              <a:buFont typeface="+mj-lt"/>
              <a:buAutoNum type="arabicPeriod"/>
            </a:pPr>
            <a:r>
              <a:rPr lang="tr-TR" sz="1200" dirty="0" err="1" smtClean="0">
                <a:latin typeface="Times New Roman" pitchFamily="18" charset="0"/>
                <a:cs typeface="Times New Roman" pitchFamily="18" charset="0"/>
              </a:rPr>
              <a:t>Goldsmith</a:t>
            </a:r>
            <a:r>
              <a:rPr lang="tr-TR" sz="1200" dirty="0">
                <a:latin typeface="Times New Roman" pitchFamily="18" charset="0"/>
                <a:cs typeface="Times New Roman" pitchFamily="18" charset="0"/>
              </a:rPr>
              <a:t>, A. Wireless </a:t>
            </a:r>
            <a:r>
              <a:rPr lang="tr-TR" sz="1200" dirty="0" err="1">
                <a:latin typeface="Times New Roman" pitchFamily="18" charset="0"/>
                <a:cs typeface="Times New Roman" pitchFamily="18" charset="0"/>
              </a:rPr>
              <a:t>Communication</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Newyork</a:t>
            </a:r>
            <a:r>
              <a:rPr lang="tr-TR" sz="1200" dirty="0">
                <a:latin typeface="Times New Roman" pitchFamily="18" charset="0"/>
                <a:cs typeface="Times New Roman" pitchFamily="18" charset="0"/>
              </a:rPr>
              <a:t>, USA : Cambridge </a:t>
            </a:r>
            <a:r>
              <a:rPr lang="tr-TR" sz="1200" dirty="0" err="1">
                <a:latin typeface="Times New Roman" pitchFamily="18" charset="0"/>
                <a:cs typeface="Times New Roman" pitchFamily="18" charset="0"/>
              </a:rPr>
              <a:t>University</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Press</a:t>
            </a:r>
            <a:r>
              <a:rPr lang="tr-TR" sz="1200" dirty="0">
                <a:latin typeface="Times New Roman" pitchFamily="18" charset="0"/>
                <a:cs typeface="Times New Roman" pitchFamily="18" charset="0"/>
              </a:rPr>
              <a:t>, 2005.</a:t>
            </a:r>
          </a:p>
          <a:p>
            <a:pPr marL="173038" indent="-173038" algn="just">
              <a:buClr>
                <a:schemeClr val="tx1"/>
              </a:buClr>
              <a:buSzPct val="100000"/>
              <a:buFont typeface="+mj-lt"/>
              <a:buAutoNum type="arabicPeriod"/>
            </a:pPr>
            <a:r>
              <a:rPr lang="tr-TR" sz="1200" dirty="0" smtClean="0">
                <a:latin typeface="Times New Roman" pitchFamily="18" charset="0"/>
                <a:cs typeface="Times New Roman" pitchFamily="18" charset="0"/>
              </a:rPr>
              <a:t>S</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Haykin</a:t>
            </a:r>
            <a:r>
              <a:rPr lang="tr-TR" sz="1200" dirty="0">
                <a:latin typeface="Times New Roman" pitchFamily="18" charset="0"/>
                <a:cs typeface="Times New Roman" pitchFamily="18" charset="0"/>
              </a:rPr>
              <a:t>, M. </a:t>
            </a:r>
            <a:r>
              <a:rPr lang="tr-TR" sz="1200" dirty="0" err="1">
                <a:latin typeface="Times New Roman" pitchFamily="18" charset="0"/>
                <a:cs typeface="Times New Roman" pitchFamily="18" charset="0"/>
              </a:rPr>
              <a:t>Moher</a:t>
            </a:r>
            <a:r>
              <a:rPr lang="tr-TR" sz="1200" dirty="0">
                <a:latin typeface="Times New Roman" pitchFamily="18" charset="0"/>
                <a:cs typeface="Times New Roman" pitchFamily="18" charset="0"/>
              </a:rPr>
              <a:t>,. Modern Wireless Communications,. USA : </a:t>
            </a:r>
            <a:r>
              <a:rPr lang="tr-TR" sz="1200" dirty="0" err="1">
                <a:latin typeface="Times New Roman" pitchFamily="18" charset="0"/>
                <a:cs typeface="Times New Roman" pitchFamily="18" charset="0"/>
              </a:rPr>
              <a:t>Pearson</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Education</a:t>
            </a:r>
            <a:r>
              <a:rPr lang="tr-TR" sz="1200" dirty="0">
                <a:latin typeface="Times New Roman" pitchFamily="18" charset="0"/>
                <a:cs typeface="Times New Roman" pitchFamily="18" charset="0"/>
              </a:rPr>
              <a:t>, 2005.</a:t>
            </a:r>
          </a:p>
          <a:p>
            <a:pPr marL="173038" indent="-173038" algn="just">
              <a:buClr>
                <a:schemeClr val="tx1"/>
              </a:buClr>
              <a:buSzPct val="100000"/>
              <a:buFont typeface="+mj-lt"/>
              <a:buAutoNum type="arabicPeriod"/>
            </a:pPr>
            <a:r>
              <a:rPr lang="tr-TR" sz="1200" dirty="0" smtClean="0">
                <a:latin typeface="Times New Roman" pitchFamily="18" charset="0"/>
                <a:cs typeface="Times New Roman" pitchFamily="18" charset="0"/>
              </a:rPr>
              <a:t>Yılmaz</a:t>
            </a:r>
            <a:r>
              <a:rPr lang="tr-TR" sz="1200" dirty="0">
                <a:latin typeface="Times New Roman" pitchFamily="18" charset="0"/>
                <a:cs typeface="Times New Roman" pitchFamily="18" charset="0"/>
              </a:rPr>
              <a:t>, A. Döndürme Çeşitlemeli Haberleşme Sistemlerinin Çok Antenli Yapılar İçin </a:t>
            </a:r>
            <a:r>
              <a:rPr lang="tr-TR" sz="1200" dirty="0" err="1">
                <a:latin typeface="Times New Roman" pitchFamily="18" charset="0"/>
                <a:cs typeface="Times New Roman" pitchFamily="18" charset="0"/>
              </a:rPr>
              <a:t>Nakagami</a:t>
            </a:r>
            <a:r>
              <a:rPr lang="tr-TR" sz="1200" dirty="0">
                <a:latin typeface="Times New Roman" pitchFamily="18" charset="0"/>
                <a:cs typeface="Times New Roman" pitchFamily="18" charset="0"/>
              </a:rPr>
              <a:t>-m Sönümlemeli Kanalarda Performansı. Yüksek Lisans Tezi. Gebze : </a:t>
            </a:r>
            <a:r>
              <a:rPr lang="tr-TR" sz="1200" dirty="0" err="1">
                <a:latin typeface="Times New Roman" pitchFamily="18" charset="0"/>
                <a:cs typeface="Times New Roman" pitchFamily="18" charset="0"/>
              </a:rPr>
              <a:t>GYTE</a:t>
            </a:r>
            <a:r>
              <a:rPr lang="tr-TR" sz="1200" dirty="0">
                <a:latin typeface="Times New Roman" pitchFamily="18" charset="0"/>
                <a:cs typeface="Times New Roman" pitchFamily="18" charset="0"/>
              </a:rPr>
              <a:t>, 2009.</a:t>
            </a:r>
          </a:p>
          <a:p>
            <a:pPr marL="173038" indent="-173038" algn="just">
              <a:buClr>
                <a:schemeClr val="tx1"/>
              </a:buClr>
              <a:buSzPct val="100000"/>
              <a:buFont typeface="+mj-lt"/>
              <a:buAutoNum type="arabicPeriod"/>
            </a:pPr>
            <a:r>
              <a:rPr lang="tr-TR" sz="1200" dirty="0" err="1" smtClean="0">
                <a:latin typeface="Times New Roman" pitchFamily="18" charset="0"/>
                <a:cs typeface="Times New Roman" pitchFamily="18" charset="0"/>
              </a:rPr>
              <a:t>Saunders</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Sımon</a:t>
            </a:r>
            <a:r>
              <a:rPr lang="tr-TR" sz="1200" dirty="0">
                <a:latin typeface="Times New Roman" pitchFamily="18" charset="0"/>
                <a:cs typeface="Times New Roman" pitchFamily="18" charset="0"/>
              </a:rPr>
              <a:t> R. ve N-</a:t>
            </a:r>
            <a:r>
              <a:rPr lang="tr-TR" sz="1200" dirty="0" err="1">
                <a:latin typeface="Times New Roman" pitchFamily="18" charset="0"/>
                <a:cs typeface="Times New Roman" pitchFamily="18" charset="0"/>
              </a:rPr>
              <a:t>Zavala</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Alejandro</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Arago</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Antennas</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And</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Propagatıon</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For</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Wıreless</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Communıcatıon</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Systems</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England</a:t>
            </a:r>
            <a:r>
              <a:rPr lang="tr-TR" sz="1200" dirty="0">
                <a:latin typeface="Times New Roman" pitchFamily="18" charset="0"/>
                <a:cs typeface="Times New Roman" pitchFamily="18" charset="0"/>
              </a:rPr>
              <a:t> : </a:t>
            </a:r>
            <a:r>
              <a:rPr lang="tr-TR" sz="1200" dirty="0" err="1">
                <a:latin typeface="Times New Roman" pitchFamily="18" charset="0"/>
                <a:cs typeface="Times New Roman" pitchFamily="18" charset="0"/>
              </a:rPr>
              <a:t>JohnWiley</a:t>
            </a:r>
            <a:r>
              <a:rPr lang="tr-TR" sz="1200" dirty="0">
                <a:latin typeface="Times New Roman" pitchFamily="18" charset="0"/>
                <a:cs typeface="Times New Roman" pitchFamily="18" charset="0"/>
              </a:rPr>
              <a:t> &amp; </a:t>
            </a:r>
            <a:r>
              <a:rPr lang="tr-TR" sz="1200" dirty="0" err="1">
                <a:latin typeface="Times New Roman" pitchFamily="18" charset="0"/>
                <a:cs typeface="Times New Roman" pitchFamily="18" charset="0"/>
              </a:rPr>
              <a:t>Sons</a:t>
            </a:r>
            <a:r>
              <a:rPr lang="tr-TR" sz="1200" dirty="0">
                <a:latin typeface="Times New Roman" pitchFamily="18" charset="0"/>
                <a:cs typeface="Times New Roman" pitchFamily="18" charset="0"/>
              </a:rPr>
              <a:t>, 2007.</a:t>
            </a:r>
          </a:p>
          <a:p>
            <a:pPr marL="173038" indent="-173038" algn="just">
              <a:buClr>
                <a:schemeClr val="tx1"/>
              </a:buClr>
              <a:buSzPct val="100000"/>
              <a:buFont typeface="+mj-lt"/>
              <a:buAutoNum type="arabicPeriod"/>
            </a:pPr>
            <a:r>
              <a:rPr lang="tr-TR" sz="1200" dirty="0" err="1" smtClean="0">
                <a:latin typeface="Times New Roman" pitchFamily="18" charset="0"/>
                <a:cs typeface="Times New Roman" pitchFamily="18" charset="0"/>
              </a:rPr>
              <a:t>Performance</a:t>
            </a:r>
            <a:r>
              <a:rPr lang="tr-TR" sz="1200" dirty="0" smtClean="0">
                <a:latin typeface="Times New Roman" pitchFamily="18" charset="0"/>
                <a:cs typeface="Times New Roman" pitchFamily="18" charset="0"/>
              </a:rPr>
              <a:t> </a:t>
            </a:r>
            <a:r>
              <a:rPr lang="tr-TR" sz="1200" dirty="0">
                <a:latin typeface="Times New Roman" pitchFamily="18" charset="0"/>
                <a:cs typeface="Times New Roman" pitchFamily="18" charset="0"/>
              </a:rPr>
              <a:t>Enhancement Of </a:t>
            </a:r>
            <a:r>
              <a:rPr lang="tr-TR" sz="1200" dirty="0" err="1">
                <a:latin typeface="Times New Roman" pitchFamily="18" charset="0"/>
                <a:cs typeface="Times New Roman" pitchFamily="18" charset="0"/>
              </a:rPr>
              <a:t>Wıreless</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Communıcatıon</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Systems</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Usıng</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Transmıt</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And</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Receıve</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Dıversıty</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Jameel</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Ahmed</a:t>
            </a:r>
            <a:r>
              <a:rPr lang="tr-TR" sz="1200" dirty="0">
                <a:latin typeface="Times New Roman" pitchFamily="18" charset="0"/>
                <a:cs typeface="Times New Roman" pitchFamily="18" charset="0"/>
              </a:rPr>
              <a:t> J. </a:t>
            </a:r>
            <a:r>
              <a:rPr lang="tr-TR" sz="1200" dirty="0" err="1">
                <a:latin typeface="Times New Roman" pitchFamily="18" charset="0"/>
                <a:cs typeface="Times New Roman" pitchFamily="18" charset="0"/>
              </a:rPr>
              <a:t>s.l</a:t>
            </a:r>
            <a:r>
              <a:rPr lang="tr-TR" sz="1200" dirty="0">
                <a:latin typeface="Times New Roman" pitchFamily="18" charset="0"/>
                <a:cs typeface="Times New Roman" pitchFamily="18" charset="0"/>
              </a:rPr>
              <a:t>. : 7th International Multi-Conference on </a:t>
            </a:r>
            <a:r>
              <a:rPr lang="tr-TR" sz="1200" dirty="0" err="1">
                <a:latin typeface="Times New Roman" pitchFamily="18" charset="0"/>
                <a:cs typeface="Times New Roman" pitchFamily="18" charset="0"/>
              </a:rPr>
              <a:t>Systems</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Signals</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and</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Devices</a:t>
            </a:r>
            <a:r>
              <a:rPr lang="tr-TR" sz="1200" dirty="0">
                <a:latin typeface="Times New Roman" pitchFamily="18" charset="0"/>
                <a:cs typeface="Times New Roman" pitchFamily="18" charset="0"/>
              </a:rPr>
              <a:t>, 2010.</a:t>
            </a:r>
          </a:p>
          <a:p>
            <a:pPr marL="173038" indent="-173038" algn="just">
              <a:buClr>
                <a:schemeClr val="tx1"/>
              </a:buClr>
              <a:buSzPct val="100000"/>
              <a:buFont typeface="+mj-lt"/>
              <a:buAutoNum type="arabicPeriod"/>
            </a:pPr>
            <a:r>
              <a:rPr lang="tr-TR" sz="1200" dirty="0" err="1" smtClean="0">
                <a:latin typeface="Times New Roman" pitchFamily="18" charset="0"/>
                <a:cs typeface="Times New Roman" pitchFamily="18" charset="0"/>
              </a:rPr>
              <a:t>Code</a:t>
            </a:r>
            <a:r>
              <a:rPr lang="tr-TR" sz="1200" dirty="0" smtClean="0">
                <a:latin typeface="Times New Roman" pitchFamily="18" charset="0"/>
                <a:cs typeface="Times New Roman" pitchFamily="18" charset="0"/>
              </a:rPr>
              <a:t> </a:t>
            </a:r>
            <a:r>
              <a:rPr lang="tr-TR" sz="1200" dirty="0" err="1">
                <a:latin typeface="Times New Roman" pitchFamily="18" charset="0"/>
                <a:cs typeface="Times New Roman" pitchFamily="18" charset="0"/>
              </a:rPr>
              <a:t>Diversity</a:t>
            </a:r>
            <a:r>
              <a:rPr lang="tr-TR" sz="1200" dirty="0">
                <a:latin typeface="Times New Roman" pitchFamily="18" charset="0"/>
                <a:cs typeface="Times New Roman" pitchFamily="18" charset="0"/>
              </a:rPr>
              <a:t> in </a:t>
            </a:r>
            <a:r>
              <a:rPr lang="tr-TR" sz="1200" dirty="0" err="1">
                <a:latin typeface="Times New Roman" pitchFamily="18" charset="0"/>
                <a:cs typeface="Times New Roman" pitchFamily="18" charset="0"/>
              </a:rPr>
              <a:t>Multiple</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Antenna</a:t>
            </a:r>
            <a:r>
              <a:rPr lang="tr-TR" sz="1200" dirty="0">
                <a:latin typeface="Times New Roman" pitchFamily="18" charset="0"/>
                <a:cs typeface="Times New Roman" pitchFamily="18" charset="0"/>
              </a:rPr>
              <a:t> Wireless </a:t>
            </a:r>
            <a:r>
              <a:rPr lang="tr-TR" sz="1200" dirty="0" err="1">
                <a:latin typeface="Times New Roman" pitchFamily="18" charset="0"/>
                <a:cs typeface="Times New Roman" pitchFamily="18" charset="0"/>
              </a:rPr>
              <a:t>Communication</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Wu</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Yiyue</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Member</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Student</a:t>
            </a:r>
            <a:r>
              <a:rPr lang="tr-TR" sz="1200" dirty="0">
                <a:latin typeface="Times New Roman" pitchFamily="18" charset="0"/>
                <a:cs typeface="Times New Roman" pitchFamily="18" charset="0"/>
              </a:rPr>
              <a:t> ve </a:t>
            </a:r>
            <a:r>
              <a:rPr lang="tr-TR" sz="1200" dirty="0" err="1">
                <a:latin typeface="Times New Roman" pitchFamily="18" charset="0"/>
                <a:cs typeface="Times New Roman" pitchFamily="18" charset="0"/>
              </a:rPr>
              <a:t>Calderbank</a:t>
            </a:r>
            <a:r>
              <a:rPr lang="tr-TR" sz="1200" dirty="0">
                <a:latin typeface="Times New Roman" pitchFamily="18" charset="0"/>
                <a:cs typeface="Times New Roman" pitchFamily="18" charset="0"/>
              </a:rPr>
              <a:t>, Robert. 6, </a:t>
            </a:r>
            <a:r>
              <a:rPr lang="tr-TR" sz="1200" dirty="0" err="1">
                <a:latin typeface="Times New Roman" pitchFamily="18" charset="0"/>
                <a:cs typeface="Times New Roman" pitchFamily="18" charset="0"/>
              </a:rPr>
              <a:t>s.l</a:t>
            </a:r>
            <a:r>
              <a:rPr lang="tr-TR" sz="1200" dirty="0">
                <a:latin typeface="Times New Roman" pitchFamily="18" charset="0"/>
                <a:cs typeface="Times New Roman" pitchFamily="18" charset="0"/>
              </a:rPr>
              <a:t>. : </a:t>
            </a:r>
            <a:r>
              <a:rPr lang="tr-TR" sz="1200" dirty="0" err="1">
                <a:latin typeface="Times New Roman" pitchFamily="18" charset="0"/>
                <a:cs typeface="Times New Roman" pitchFamily="18" charset="0"/>
              </a:rPr>
              <a:t>IEEE</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Journal</a:t>
            </a:r>
            <a:r>
              <a:rPr lang="tr-TR" sz="1200" dirty="0">
                <a:latin typeface="Times New Roman" pitchFamily="18" charset="0"/>
                <a:cs typeface="Times New Roman" pitchFamily="18" charset="0"/>
              </a:rPr>
              <a:t> Of </a:t>
            </a:r>
            <a:r>
              <a:rPr lang="tr-TR" sz="1200" dirty="0" err="1">
                <a:latin typeface="Times New Roman" pitchFamily="18" charset="0"/>
                <a:cs typeface="Times New Roman" pitchFamily="18" charset="0"/>
              </a:rPr>
              <a:t>Selected</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Topıcs</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In</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Sıgnal</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Processıng</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December</a:t>
            </a:r>
            <a:r>
              <a:rPr lang="tr-TR" sz="1200" dirty="0">
                <a:latin typeface="Times New Roman" pitchFamily="18" charset="0"/>
                <a:cs typeface="Times New Roman" pitchFamily="18" charset="0"/>
              </a:rPr>
              <a:t> 2009, Cilt 3.</a:t>
            </a:r>
          </a:p>
          <a:p>
            <a:pPr marL="173038" indent="-173038" algn="just">
              <a:buClr>
                <a:schemeClr val="tx1"/>
              </a:buClr>
              <a:buSzPct val="100000"/>
              <a:buFont typeface="+mj-lt"/>
              <a:buAutoNum type="arabicPeriod"/>
            </a:pPr>
            <a:r>
              <a:rPr lang="tr-TR" sz="1200" dirty="0" err="1" smtClean="0">
                <a:latin typeface="Times New Roman" pitchFamily="18" charset="0"/>
                <a:cs typeface="Times New Roman" pitchFamily="18" charset="0"/>
              </a:rPr>
              <a:t>Rappaport</a:t>
            </a:r>
            <a:r>
              <a:rPr lang="tr-TR" sz="1200" dirty="0">
                <a:latin typeface="Times New Roman" pitchFamily="18" charset="0"/>
                <a:cs typeface="Times New Roman" pitchFamily="18" charset="0"/>
              </a:rPr>
              <a:t>, T. S. Wireless Communications, 2nd Edition. Texas, USA : </a:t>
            </a:r>
            <a:r>
              <a:rPr lang="tr-TR" sz="1200" dirty="0" err="1">
                <a:latin typeface="Times New Roman" pitchFamily="18" charset="0"/>
                <a:cs typeface="Times New Roman" pitchFamily="18" charset="0"/>
              </a:rPr>
              <a:t>Prentice</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Hall</a:t>
            </a:r>
            <a:r>
              <a:rPr lang="tr-TR" sz="1200" dirty="0">
                <a:latin typeface="Times New Roman" pitchFamily="18" charset="0"/>
                <a:cs typeface="Times New Roman" pitchFamily="18" charset="0"/>
              </a:rPr>
              <a:t>, 2002.</a:t>
            </a:r>
          </a:p>
          <a:p>
            <a:pPr marL="173038" indent="-173038" algn="just">
              <a:buClr>
                <a:schemeClr val="tx1"/>
              </a:buClr>
              <a:buSzPct val="100000"/>
              <a:buFont typeface="+mj-lt"/>
              <a:buAutoNum type="arabicPeriod"/>
            </a:pPr>
            <a:r>
              <a:rPr lang="tr-TR" sz="1200" dirty="0" err="1" smtClean="0">
                <a:latin typeface="Times New Roman" pitchFamily="18" charset="0"/>
                <a:cs typeface="Times New Roman" pitchFamily="18" charset="0"/>
              </a:rPr>
              <a:t>Vucetic</a:t>
            </a:r>
            <a:r>
              <a:rPr lang="tr-TR" sz="1200" dirty="0">
                <a:latin typeface="Times New Roman" pitchFamily="18" charset="0"/>
                <a:cs typeface="Times New Roman" pitchFamily="18" charset="0"/>
              </a:rPr>
              <a:t>, B. ve </a:t>
            </a:r>
            <a:r>
              <a:rPr lang="tr-TR" sz="1200" dirty="0" err="1">
                <a:latin typeface="Times New Roman" pitchFamily="18" charset="0"/>
                <a:cs typeface="Times New Roman" pitchFamily="18" charset="0"/>
              </a:rPr>
              <a:t>Yuan</a:t>
            </a:r>
            <a:r>
              <a:rPr lang="tr-TR" sz="1200" dirty="0">
                <a:latin typeface="Times New Roman" pitchFamily="18" charset="0"/>
                <a:cs typeface="Times New Roman" pitchFamily="18" charset="0"/>
              </a:rPr>
              <a:t>, J. Space Time </a:t>
            </a:r>
            <a:r>
              <a:rPr lang="tr-TR" sz="1200" dirty="0" err="1">
                <a:latin typeface="Times New Roman" pitchFamily="18" charset="0"/>
                <a:cs typeface="Times New Roman" pitchFamily="18" charset="0"/>
              </a:rPr>
              <a:t>Coding</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Newyork</a:t>
            </a:r>
            <a:r>
              <a:rPr lang="tr-TR" sz="1200" dirty="0">
                <a:latin typeface="Times New Roman" pitchFamily="18" charset="0"/>
                <a:cs typeface="Times New Roman" pitchFamily="18" charset="0"/>
              </a:rPr>
              <a:t>, USA : John </a:t>
            </a:r>
            <a:r>
              <a:rPr lang="tr-TR" sz="1200" dirty="0" err="1">
                <a:latin typeface="Times New Roman" pitchFamily="18" charset="0"/>
                <a:cs typeface="Times New Roman" pitchFamily="18" charset="0"/>
              </a:rPr>
              <a:t>Wiley</a:t>
            </a:r>
            <a:r>
              <a:rPr lang="tr-TR" sz="1200" dirty="0">
                <a:latin typeface="Times New Roman" pitchFamily="18" charset="0"/>
                <a:cs typeface="Times New Roman" pitchFamily="18" charset="0"/>
              </a:rPr>
              <a:t> &amp; </a:t>
            </a:r>
            <a:r>
              <a:rPr lang="tr-TR" sz="1200" dirty="0" err="1">
                <a:latin typeface="Times New Roman" pitchFamily="18" charset="0"/>
                <a:cs typeface="Times New Roman" pitchFamily="18" charset="0"/>
              </a:rPr>
              <a:t>Sons</a:t>
            </a:r>
            <a:r>
              <a:rPr lang="tr-TR" sz="1200" dirty="0">
                <a:latin typeface="Times New Roman" pitchFamily="18" charset="0"/>
                <a:cs typeface="Times New Roman" pitchFamily="18" charset="0"/>
              </a:rPr>
              <a:t>, 2003.</a:t>
            </a:r>
          </a:p>
          <a:p>
            <a:pPr marL="173038" indent="-173038" algn="just">
              <a:buClr>
                <a:schemeClr val="tx1"/>
              </a:buClr>
              <a:buSzPct val="100000"/>
              <a:buFont typeface="+mj-lt"/>
              <a:buAutoNum type="arabicPeriod"/>
            </a:pPr>
            <a:r>
              <a:rPr lang="tr-TR" sz="1200" dirty="0" err="1" smtClean="0">
                <a:latin typeface="Times New Roman" pitchFamily="18" charset="0"/>
                <a:cs typeface="Times New Roman" pitchFamily="18" charset="0"/>
              </a:rPr>
              <a:t>Performance</a:t>
            </a:r>
            <a:r>
              <a:rPr lang="tr-TR" sz="1200" dirty="0" smtClean="0">
                <a:latin typeface="Times New Roman" pitchFamily="18" charset="0"/>
                <a:cs typeface="Times New Roman" pitchFamily="18" charset="0"/>
              </a:rPr>
              <a:t> </a:t>
            </a:r>
            <a:r>
              <a:rPr lang="tr-TR" sz="1200" dirty="0">
                <a:latin typeface="Times New Roman" pitchFamily="18" charset="0"/>
                <a:cs typeface="Times New Roman" pitchFamily="18" charset="0"/>
              </a:rPr>
              <a:t>Enhancement Of </a:t>
            </a:r>
            <a:r>
              <a:rPr lang="tr-TR" sz="1200" dirty="0" err="1">
                <a:latin typeface="Times New Roman" pitchFamily="18" charset="0"/>
                <a:cs typeface="Times New Roman" pitchFamily="18" charset="0"/>
              </a:rPr>
              <a:t>Wıreless</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Communıcatıon</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Systems</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Usıng</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Transmıt</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And</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Receıve</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Dıversıty</a:t>
            </a:r>
            <a:r>
              <a:rPr lang="tr-TR" sz="1200" dirty="0">
                <a:latin typeface="Times New Roman" pitchFamily="18" charset="0"/>
                <a:cs typeface="Times New Roman" pitchFamily="18" charset="0"/>
              </a:rPr>
              <a:t>. </a:t>
            </a:r>
          </a:p>
          <a:p>
            <a:pPr marL="173038" indent="-173038" algn="just">
              <a:buClr>
                <a:schemeClr val="tx1"/>
              </a:buClr>
              <a:buSzPct val="100000"/>
              <a:buFont typeface="+mj-lt"/>
              <a:buAutoNum type="arabicPeriod"/>
            </a:pPr>
            <a:r>
              <a:rPr lang="en-US" sz="1200" dirty="0" smtClean="0">
                <a:latin typeface="Times New Roman" pitchFamily="18" charset="0"/>
                <a:cs typeface="Times New Roman" pitchFamily="18" charset="0"/>
              </a:rPr>
              <a:t>“Space-time </a:t>
            </a:r>
            <a:r>
              <a:rPr lang="en-US" sz="1200" dirty="0">
                <a:latin typeface="Times New Roman" pitchFamily="18" charset="0"/>
                <a:cs typeface="Times New Roman" pitchFamily="18" charset="0"/>
              </a:rPr>
              <a:t>codes for high data rate wireless communication: performance criteria and code construction". </a:t>
            </a:r>
            <a:r>
              <a:rPr lang="en-US" sz="1200" dirty="0" err="1">
                <a:latin typeface="Times New Roman" pitchFamily="18" charset="0"/>
                <a:cs typeface="Times New Roman" pitchFamily="18" charset="0"/>
              </a:rPr>
              <a:t>Tarokh</a:t>
            </a:r>
            <a:r>
              <a:rPr lang="en-US" sz="1200" dirty="0">
                <a:latin typeface="Times New Roman" pitchFamily="18" charset="0"/>
                <a:cs typeface="Times New Roman" pitchFamily="18" charset="0"/>
              </a:rPr>
              <a:t>, V., </a:t>
            </a:r>
            <a:r>
              <a:rPr lang="en-US" sz="1200" dirty="0" err="1">
                <a:latin typeface="Times New Roman" pitchFamily="18" charset="0"/>
                <a:cs typeface="Times New Roman" pitchFamily="18" charset="0"/>
              </a:rPr>
              <a:t>Seshadri</a:t>
            </a:r>
            <a:r>
              <a:rPr lang="en-US" sz="1200" dirty="0">
                <a:latin typeface="Times New Roman" pitchFamily="18" charset="0"/>
                <a:cs typeface="Times New Roman" pitchFamily="18" charset="0"/>
              </a:rPr>
              <a:t>, N. and </a:t>
            </a:r>
            <a:r>
              <a:rPr lang="en-US" sz="1200" dirty="0" err="1">
                <a:latin typeface="Times New Roman" pitchFamily="18" charset="0"/>
                <a:cs typeface="Times New Roman" pitchFamily="18" charset="0"/>
              </a:rPr>
              <a:t>Calderbank</a:t>
            </a:r>
            <a:r>
              <a:rPr lang="en-US" sz="1200" dirty="0">
                <a:latin typeface="Times New Roman" pitchFamily="18" charset="0"/>
                <a:cs typeface="Times New Roman" pitchFamily="18" charset="0"/>
              </a:rPr>
              <a:t>, A. R. </a:t>
            </a:r>
            <a:r>
              <a:rPr lang="en-US" sz="1200" dirty="0" err="1">
                <a:latin typeface="Times New Roman" pitchFamily="18" charset="0"/>
                <a:cs typeface="Times New Roman" pitchFamily="18" charset="0"/>
              </a:rPr>
              <a:t>s.l</a:t>
            </a:r>
            <a:r>
              <a:rPr lang="en-US" sz="1200" dirty="0">
                <a:latin typeface="Times New Roman" pitchFamily="18" charset="0"/>
                <a:cs typeface="Times New Roman" pitchFamily="18" charset="0"/>
              </a:rPr>
              <a:t>. : IEEE Trans. Inform. Theory,, Mar. 1998.</a:t>
            </a:r>
            <a:endParaRPr lang="tr-TR" sz="1200" dirty="0">
              <a:latin typeface="Times New Roman" pitchFamily="18" charset="0"/>
              <a:cs typeface="Times New Roman" pitchFamily="18" charset="0"/>
            </a:endParaRPr>
          </a:p>
          <a:p>
            <a:pPr marL="173038" indent="-173038" algn="just">
              <a:buClr>
                <a:schemeClr val="tx1"/>
              </a:buClr>
              <a:buSzPct val="100000"/>
              <a:buFont typeface="+mj-lt"/>
              <a:buAutoNum type="arabicPeriod"/>
            </a:pPr>
            <a:r>
              <a:rPr lang="tr-TR" sz="1200" dirty="0" err="1" smtClean="0">
                <a:latin typeface="Times New Roman" pitchFamily="18" charset="0"/>
                <a:cs typeface="Times New Roman" pitchFamily="18" charset="0"/>
              </a:rPr>
              <a:t>Maximal</a:t>
            </a:r>
            <a:r>
              <a:rPr lang="tr-TR" sz="1200" dirty="0" smtClean="0">
                <a:latin typeface="Times New Roman" pitchFamily="18" charset="0"/>
                <a:cs typeface="Times New Roman" pitchFamily="18" charset="0"/>
              </a:rPr>
              <a:t> </a:t>
            </a:r>
            <a:r>
              <a:rPr lang="tr-TR" sz="1200" dirty="0" err="1">
                <a:latin typeface="Times New Roman" pitchFamily="18" charset="0"/>
                <a:cs typeface="Times New Roman" pitchFamily="18" charset="0"/>
              </a:rPr>
              <a:t>ratio</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transmission</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Lo</a:t>
            </a:r>
            <a:r>
              <a:rPr lang="tr-TR" sz="1200" dirty="0">
                <a:latin typeface="Times New Roman" pitchFamily="18" charset="0"/>
                <a:cs typeface="Times New Roman" pitchFamily="18" charset="0"/>
              </a:rPr>
              <a:t>, T. </a:t>
            </a:r>
            <a:r>
              <a:rPr lang="tr-TR" sz="1200" dirty="0" err="1">
                <a:latin typeface="Times New Roman" pitchFamily="18" charset="0"/>
                <a:cs typeface="Times New Roman" pitchFamily="18" charset="0"/>
              </a:rPr>
              <a:t>vol</a:t>
            </a:r>
            <a:r>
              <a:rPr lang="tr-TR" sz="1200" dirty="0">
                <a:latin typeface="Times New Roman" pitchFamily="18" charset="0"/>
                <a:cs typeface="Times New Roman" pitchFamily="18" charset="0"/>
              </a:rPr>
              <a:t>. 47, </a:t>
            </a:r>
            <a:r>
              <a:rPr lang="tr-TR" sz="1200" dirty="0" err="1">
                <a:latin typeface="Times New Roman" pitchFamily="18" charset="0"/>
                <a:cs typeface="Times New Roman" pitchFamily="18" charset="0"/>
              </a:rPr>
              <a:t>Oct</a:t>
            </a:r>
            <a:r>
              <a:rPr lang="tr-TR" sz="1200" dirty="0">
                <a:latin typeface="Times New Roman" pitchFamily="18" charset="0"/>
                <a:cs typeface="Times New Roman" pitchFamily="18" charset="0"/>
              </a:rPr>
              <a:t>. 1999. : </a:t>
            </a:r>
            <a:r>
              <a:rPr lang="tr-TR" sz="1200" dirty="0" err="1">
                <a:latin typeface="Times New Roman" pitchFamily="18" charset="0"/>
                <a:cs typeface="Times New Roman" pitchFamily="18" charset="0"/>
              </a:rPr>
              <a:t>IEEE</a:t>
            </a:r>
            <a:r>
              <a:rPr lang="tr-TR" sz="1200" dirty="0">
                <a:latin typeface="Times New Roman" pitchFamily="18" charset="0"/>
                <a:cs typeface="Times New Roman" pitchFamily="18" charset="0"/>
              </a:rPr>
              <a:t> Trans. on </a:t>
            </a:r>
            <a:r>
              <a:rPr lang="tr-TR" sz="1200" dirty="0" err="1">
                <a:latin typeface="Times New Roman" pitchFamily="18" charset="0"/>
                <a:cs typeface="Times New Roman" pitchFamily="18" charset="0"/>
              </a:rPr>
              <a:t>Commun</a:t>
            </a:r>
            <a:r>
              <a:rPr lang="tr-TR" sz="1200" dirty="0">
                <a:latin typeface="Times New Roman" pitchFamily="18" charset="0"/>
                <a:cs typeface="Times New Roman" pitchFamily="18" charset="0"/>
              </a:rPr>
              <a:t>.,, Cilt 10.</a:t>
            </a:r>
          </a:p>
          <a:p>
            <a:pPr marL="173038" indent="-173038" algn="just">
              <a:buClr>
                <a:schemeClr val="tx1"/>
              </a:buClr>
              <a:buSzPct val="100000"/>
              <a:buFont typeface="+mj-lt"/>
              <a:buAutoNum type="arabicPeriod"/>
            </a:pPr>
            <a:r>
              <a:rPr lang="tr-TR" sz="1200" dirty="0" smtClean="0">
                <a:latin typeface="Times New Roman" pitchFamily="18" charset="0"/>
                <a:cs typeface="Times New Roman" pitchFamily="18" charset="0"/>
              </a:rPr>
              <a:t>A </a:t>
            </a:r>
            <a:r>
              <a:rPr lang="tr-TR" sz="1200" dirty="0">
                <a:latin typeface="Times New Roman" pitchFamily="18" charset="0"/>
                <a:cs typeface="Times New Roman" pitchFamily="18" charset="0"/>
              </a:rPr>
              <a:t>Simple </a:t>
            </a:r>
            <a:r>
              <a:rPr lang="tr-TR" sz="1200" dirty="0" err="1">
                <a:latin typeface="Times New Roman" pitchFamily="18" charset="0"/>
                <a:cs typeface="Times New Roman" pitchFamily="18" charset="0"/>
              </a:rPr>
              <a:t>transmit</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diversity</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technique</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for</a:t>
            </a:r>
            <a:r>
              <a:rPr lang="tr-TR" sz="1200" dirty="0">
                <a:latin typeface="Times New Roman" pitchFamily="18" charset="0"/>
                <a:cs typeface="Times New Roman" pitchFamily="18" charset="0"/>
              </a:rPr>
              <a:t> wireless </a:t>
            </a:r>
            <a:r>
              <a:rPr lang="tr-TR" sz="1200" dirty="0" err="1">
                <a:latin typeface="Times New Roman" pitchFamily="18" charset="0"/>
                <a:cs typeface="Times New Roman" pitchFamily="18" charset="0"/>
              </a:rPr>
              <a:t>communications</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Alamouti</a:t>
            </a:r>
            <a:r>
              <a:rPr lang="tr-TR" sz="1200" dirty="0">
                <a:latin typeface="Times New Roman" pitchFamily="18" charset="0"/>
                <a:cs typeface="Times New Roman" pitchFamily="18" charset="0"/>
              </a:rPr>
              <a:t>, S. M. 16, </a:t>
            </a:r>
            <a:r>
              <a:rPr lang="tr-TR" sz="1200" dirty="0" err="1">
                <a:latin typeface="Times New Roman" pitchFamily="18" charset="0"/>
                <a:cs typeface="Times New Roman" pitchFamily="18" charset="0"/>
              </a:rPr>
              <a:t>s.l</a:t>
            </a:r>
            <a:r>
              <a:rPr lang="tr-TR" sz="1200" dirty="0">
                <a:latin typeface="Times New Roman" pitchFamily="18" charset="0"/>
                <a:cs typeface="Times New Roman" pitchFamily="18" charset="0"/>
              </a:rPr>
              <a:t>. : </a:t>
            </a:r>
            <a:r>
              <a:rPr lang="tr-TR" sz="1200" dirty="0" err="1">
                <a:latin typeface="Times New Roman" pitchFamily="18" charset="0"/>
                <a:cs typeface="Times New Roman" pitchFamily="18" charset="0"/>
              </a:rPr>
              <a:t>IEEE</a:t>
            </a:r>
            <a:r>
              <a:rPr lang="tr-TR" sz="1200" dirty="0">
                <a:latin typeface="Times New Roman" pitchFamily="18" charset="0"/>
                <a:cs typeface="Times New Roman" pitchFamily="18" charset="0"/>
              </a:rPr>
              <a:t> J. Select. </a:t>
            </a:r>
            <a:r>
              <a:rPr lang="tr-TR" sz="1200" dirty="0" err="1">
                <a:latin typeface="Times New Roman" pitchFamily="18" charset="0"/>
                <a:cs typeface="Times New Roman" pitchFamily="18" charset="0"/>
              </a:rPr>
              <a:t>Areas</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Commun</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Oct</a:t>
            </a:r>
            <a:r>
              <a:rPr lang="tr-TR" sz="1200" dirty="0">
                <a:latin typeface="Times New Roman" pitchFamily="18" charset="0"/>
                <a:cs typeface="Times New Roman" pitchFamily="18" charset="0"/>
              </a:rPr>
              <a:t>. 1998, Cilt 10.</a:t>
            </a:r>
          </a:p>
          <a:p>
            <a:pPr marL="173038" indent="-173038" algn="just">
              <a:buClr>
                <a:schemeClr val="tx1"/>
              </a:buClr>
              <a:buSzPct val="100000"/>
              <a:buFont typeface="+mj-lt"/>
              <a:buAutoNum type="arabicPeriod"/>
            </a:pPr>
            <a:r>
              <a:rPr lang="tr-TR" sz="1200" dirty="0" smtClean="0">
                <a:latin typeface="Times New Roman" pitchFamily="18" charset="0"/>
                <a:cs typeface="Times New Roman" pitchFamily="18" charset="0"/>
              </a:rPr>
              <a:t>Analysis </a:t>
            </a:r>
            <a:r>
              <a:rPr lang="tr-TR" sz="1200" dirty="0">
                <a:latin typeface="Times New Roman" pitchFamily="18" charset="0"/>
                <a:cs typeface="Times New Roman" pitchFamily="18" charset="0"/>
              </a:rPr>
              <a:t>of </a:t>
            </a:r>
            <a:r>
              <a:rPr lang="tr-TR" sz="1200" dirty="0" err="1">
                <a:latin typeface="Times New Roman" pitchFamily="18" charset="0"/>
                <a:cs typeface="Times New Roman" pitchFamily="18" charset="0"/>
              </a:rPr>
              <a:t>transmit</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antenna</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selection</a:t>
            </a:r>
            <a:r>
              <a:rPr lang="tr-TR" sz="1200" dirty="0">
                <a:latin typeface="Times New Roman" pitchFamily="18" charset="0"/>
                <a:cs typeface="Times New Roman" pitchFamily="18" charset="0"/>
              </a:rPr>
              <a:t>/</a:t>
            </a:r>
            <a:r>
              <a:rPr lang="tr-TR" sz="1200" dirty="0" err="1">
                <a:latin typeface="Times New Roman" pitchFamily="18" charset="0"/>
                <a:cs typeface="Times New Roman" pitchFamily="18" charset="0"/>
              </a:rPr>
              <a:t>maximal</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ratio</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combining</a:t>
            </a:r>
            <a:r>
              <a:rPr lang="tr-TR" sz="1200" dirty="0">
                <a:latin typeface="Times New Roman" pitchFamily="18" charset="0"/>
                <a:cs typeface="Times New Roman" pitchFamily="18" charset="0"/>
              </a:rPr>
              <a:t> in </a:t>
            </a:r>
            <a:r>
              <a:rPr lang="tr-TR" sz="1200" dirty="0" err="1">
                <a:latin typeface="Times New Roman" pitchFamily="18" charset="0"/>
                <a:cs typeface="Times New Roman" pitchFamily="18" charset="0"/>
              </a:rPr>
              <a:t>rayleigh</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fading</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channels</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Chen</a:t>
            </a:r>
            <a:r>
              <a:rPr lang="tr-TR" sz="1200" dirty="0">
                <a:latin typeface="Times New Roman" pitchFamily="18" charset="0"/>
                <a:cs typeface="Times New Roman" pitchFamily="18" charset="0"/>
              </a:rPr>
              <a:t>, Z., </a:t>
            </a:r>
            <a:r>
              <a:rPr lang="tr-TR" sz="1200" dirty="0" err="1">
                <a:latin typeface="Times New Roman" pitchFamily="18" charset="0"/>
                <a:cs typeface="Times New Roman" pitchFamily="18" charset="0"/>
              </a:rPr>
              <a:t>Yuan</a:t>
            </a:r>
            <a:r>
              <a:rPr lang="tr-TR" sz="1200" dirty="0">
                <a:latin typeface="Times New Roman" pitchFamily="18" charset="0"/>
                <a:cs typeface="Times New Roman" pitchFamily="18" charset="0"/>
              </a:rPr>
              <a:t>, J. ve </a:t>
            </a:r>
            <a:r>
              <a:rPr lang="tr-TR" sz="1200" dirty="0" err="1">
                <a:latin typeface="Times New Roman" pitchFamily="18" charset="0"/>
                <a:cs typeface="Times New Roman" pitchFamily="18" charset="0"/>
              </a:rPr>
              <a:t>Vucetic</a:t>
            </a:r>
            <a:r>
              <a:rPr lang="tr-TR" sz="1200" dirty="0">
                <a:latin typeface="Times New Roman" pitchFamily="18" charset="0"/>
                <a:cs typeface="Times New Roman" pitchFamily="18" charset="0"/>
              </a:rPr>
              <a:t>, B. 4, </a:t>
            </a:r>
            <a:r>
              <a:rPr lang="tr-TR" sz="1200" dirty="0" err="1">
                <a:latin typeface="Times New Roman" pitchFamily="18" charset="0"/>
                <a:cs typeface="Times New Roman" pitchFamily="18" charset="0"/>
              </a:rPr>
              <a:t>s.l</a:t>
            </a:r>
            <a:r>
              <a:rPr lang="tr-TR" sz="1200" dirty="0">
                <a:latin typeface="Times New Roman" pitchFamily="18" charset="0"/>
                <a:cs typeface="Times New Roman" pitchFamily="18" charset="0"/>
              </a:rPr>
              <a:t>. : </a:t>
            </a:r>
            <a:r>
              <a:rPr lang="tr-TR" sz="1200" dirty="0" err="1">
                <a:latin typeface="Times New Roman" pitchFamily="18" charset="0"/>
                <a:cs typeface="Times New Roman" pitchFamily="18" charset="0"/>
              </a:rPr>
              <a:t>IEEE</a:t>
            </a:r>
            <a:r>
              <a:rPr lang="tr-TR" sz="1200" dirty="0">
                <a:latin typeface="Times New Roman" pitchFamily="18" charset="0"/>
                <a:cs typeface="Times New Roman" pitchFamily="18" charset="0"/>
              </a:rPr>
              <a:t> Trans. on </a:t>
            </a:r>
            <a:r>
              <a:rPr lang="tr-TR" sz="1200" dirty="0" err="1">
                <a:latin typeface="Times New Roman" pitchFamily="18" charset="0"/>
                <a:cs typeface="Times New Roman" pitchFamily="18" charset="0"/>
              </a:rPr>
              <a:t>Vehic</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Tech</a:t>
            </a:r>
            <a:r>
              <a:rPr lang="tr-TR" sz="1200" dirty="0">
                <a:latin typeface="Times New Roman" pitchFamily="18" charset="0"/>
                <a:cs typeface="Times New Roman" pitchFamily="18" charset="0"/>
              </a:rPr>
              <a:t>, </a:t>
            </a:r>
            <a:r>
              <a:rPr lang="tr-TR" sz="1200" dirty="0" err="1">
                <a:latin typeface="Times New Roman" pitchFamily="18" charset="0"/>
                <a:cs typeface="Times New Roman" pitchFamily="18" charset="0"/>
              </a:rPr>
              <a:t>July</a:t>
            </a:r>
            <a:r>
              <a:rPr lang="tr-TR" sz="1200" dirty="0">
                <a:latin typeface="Times New Roman" pitchFamily="18" charset="0"/>
                <a:cs typeface="Times New Roman" pitchFamily="18" charset="0"/>
              </a:rPr>
              <a:t> 2005, Cilt </a:t>
            </a:r>
            <a:r>
              <a:rPr lang="tr-TR" sz="1200" dirty="0" err="1">
                <a:latin typeface="Times New Roman" pitchFamily="18" charset="0"/>
                <a:cs typeface="Times New Roman" pitchFamily="18" charset="0"/>
              </a:rPr>
              <a:t>Vol</a:t>
            </a:r>
            <a:r>
              <a:rPr lang="tr-TR" sz="1200" dirty="0">
                <a:latin typeface="Times New Roman" pitchFamily="18" charset="0"/>
                <a:cs typeface="Times New Roman" pitchFamily="18" charset="0"/>
              </a:rPr>
              <a:t> 54.</a:t>
            </a:r>
          </a:p>
          <a:p>
            <a:r>
              <a:rPr lang="tr-TR" sz="1200" dirty="0"/>
              <a:t> </a:t>
            </a:r>
          </a:p>
        </p:txBody>
      </p:sp>
      <p:sp>
        <p:nvSpPr>
          <p:cNvPr id="2" name="1 Başlık"/>
          <p:cNvSpPr>
            <a:spLocks noGrp="1"/>
          </p:cNvSpPr>
          <p:nvPr>
            <p:ph type="title" idx="4294967295"/>
          </p:nvPr>
        </p:nvSpPr>
        <p:spPr>
          <a:xfrm>
            <a:off x="0" y="554038"/>
            <a:ext cx="608488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800" dirty="0">
                <a:solidFill>
                  <a:schemeClr val="tx1"/>
                </a:solidFill>
                <a:effectLst>
                  <a:outerShdw blurRad="38100" dist="38100" dir="2700000" algn="tl">
                    <a:srgbClr val="000000">
                      <a:alpha val="43137"/>
                    </a:srgbClr>
                  </a:outerShdw>
                </a:effectLst>
                <a:latin typeface="times new romans (Başlıklar)"/>
              </a:rPr>
              <a:t> </a:t>
            </a:r>
            <a:r>
              <a:rPr lang="tr-TR" sz="2800" dirty="0" smtClean="0">
                <a:solidFill>
                  <a:schemeClr val="tx1"/>
                </a:solidFill>
                <a:effectLst>
                  <a:outerShdw blurRad="38100" dist="38100" dir="2700000" algn="tl">
                    <a:srgbClr val="000000">
                      <a:alpha val="43137"/>
                    </a:srgbClr>
                  </a:outerShdw>
                </a:effectLst>
                <a:latin typeface="times new romans (Başlıklar)"/>
              </a:rPr>
              <a:t>    Kaynakça</a:t>
            </a:r>
            <a:endParaRPr lang="tr-TR" sz="2800" dirty="0">
              <a:solidFill>
                <a:schemeClr val="tx1"/>
              </a:solidFill>
              <a:effectLst>
                <a:outerShdw blurRad="38100" dist="38100" dir="2700000" algn="tl">
                  <a:srgbClr val="000000">
                    <a:alpha val="43137"/>
                  </a:srgbClr>
                </a:outerShdw>
              </a:effectLst>
              <a:latin typeface="times new romans (Başlıklar)"/>
            </a:endParaRPr>
          </a:p>
        </p:txBody>
      </p:sp>
      <p:sp>
        <p:nvSpPr>
          <p:cNvPr id="6" name="1 Başlık"/>
          <p:cNvSpPr txBox="1">
            <a:spLocks/>
          </p:cNvSpPr>
          <p:nvPr/>
        </p:nvSpPr>
        <p:spPr>
          <a:xfrm>
            <a:off x="4283968" y="548680"/>
            <a:ext cx="4848374"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endParaRPr lang="tr-TR" sz="2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011040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339752" y="1926704"/>
            <a:ext cx="6477000" cy="1214264"/>
          </a:xfrm>
        </p:spPr>
        <p:txBody>
          <a:bodyPr/>
          <a:lstStyle/>
          <a:p>
            <a:pPr algn="ctr"/>
            <a:r>
              <a:rPr lang="tr-TR" b="1" dirty="0" smtClean="0">
                <a:latin typeface="Times New Roman" pitchFamily="18" charset="0"/>
                <a:cs typeface="Times New Roman" pitchFamily="18" charset="0"/>
              </a:rPr>
              <a:t>Son</a:t>
            </a:r>
            <a:endParaRPr lang="tr-TR" dirty="0"/>
          </a:p>
        </p:txBody>
      </p:sp>
      <p:sp>
        <p:nvSpPr>
          <p:cNvPr id="3" name="2 Alt Başlık"/>
          <p:cNvSpPr>
            <a:spLocks noGrp="1"/>
          </p:cNvSpPr>
          <p:nvPr>
            <p:ph type="subTitle" idx="1"/>
          </p:nvPr>
        </p:nvSpPr>
        <p:spPr>
          <a:xfrm>
            <a:off x="500034" y="4143380"/>
            <a:ext cx="7854696" cy="1752600"/>
          </a:xfrm>
        </p:spPr>
        <p:txBody>
          <a:bodyPr/>
          <a:lstStyle/>
          <a:p>
            <a:r>
              <a:rPr lang="tr-TR" dirty="0" smtClean="0"/>
              <a:t>Teşekkür Ederim…</a:t>
            </a:r>
            <a:endParaRPr lang="tr-TR" dirty="0"/>
          </a:p>
        </p:txBody>
      </p:sp>
      <p:sp>
        <p:nvSpPr>
          <p:cNvPr id="5" name="1 Başlık"/>
          <p:cNvSpPr txBox="1">
            <a:spLocks/>
          </p:cNvSpPr>
          <p:nvPr/>
        </p:nvSpPr>
        <p:spPr>
          <a:xfrm>
            <a:off x="2342610" y="6093296"/>
            <a:ext cx="5757782" cy="520604"/>
          </a:xfrm>
          <a:prstGeom prst="rect">
            <a:avLst/>
          </a:prstGeom>
        </p:spPr>
        <p:txBody>
          <a:bodyPr vert="horz" anchor="b">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tr-TR" sz="2000" b="1" cap="none" dirty="0" smtClean="0">
                <a:solidFill>
                  <a:schemeClr val="tx1"/>
                </a:solidFill>
                <a:latin typeface="Times New Roman" pitchFamily="18" charset="0"/>
                <a:cs typeface="Times New Roman" pitchFamily="18" charset="0"/>
              </a:rPr>
              <a:t>Danışman Doç.Dr. Hasan Hüseyin BALIK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xit" presetSubtype="4" fill="hold" grpId="0" nodeType="clickEffect">
                                  <p:stCondLst>
                                    <p:cond delay="0"/>
                                  </p:stCondLst>
                                  <p:childTnLst>
                                    <p:anim calcmode="lin" valueType="num">
                                      <p:cBhvr additive="base">
                                        <p:cTn id="16" dur="50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0"/>
                                        <p:tgtEl>
                                          <p:spTgt spid="3">
                                            <p:txEl>
                                              <p:pRg st="0" end="0"/>
                                            </p:txEl>
                                          </p:spTgt>
                                        </p:tgtEl>
                                        <p:attrNameLst>
                                          <p:attrName>ppt_y</p:attrName>
                                        </p:attrNameLst>
                                      </p:cBhvr>
                                      <p:tavLst>
                                        <p:tav tm="0">
                                          <p:val>
                                            <p:strVal val="ppt_y"/>
                                          </p:val>
                                        </p:tav>
                                        <p:tav tm="100000">
                                          <p:val>
                                            <p:strVal val="1+ppt_h/2"/>
                                          </p:val>
                                        </p:tav>
                                      </p:tavLst>
                                    </p:anim>
                                    <p:set>
                                      <p:cBhvr>
                                        <p:cTn id="18" dur="1" fill="hold">
                                          <p:stCondLst>
                                            <p:cond delay="4999"/>
                                          </p:stCondLst>
                                        </p:cTn>
                                        <p:tgtEl>
                                          <p:spTgt spid="3">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 Bölüm: </a:t>
            </a:r>
            <a:r>
              <a:rPr lang="tr-TR" sz="2600" b="1" cap="all" dirty="0" err="1" smtClean="0">
                <a:latin typeface="Constantia" pitchFamily="18" charset="0"/>
              </a:rPr>
              <a:t>gİrİŞ</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107504" y="1628800"/>
            <a:ext cx="8928992" cy="5229200"/>
          </a:xfrm>
        </p:spPr>
        <p:txBody>
          <a:bodyPr>
            <a:noAutofit/>
          </a:bodyPr>
          <a:lstStyle/>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Uzay </a:t>
            </a:r>
            <a:r>
              <a:rPr lang="tr-TR" sz="2000" dirty="0">
                <a:latin typeface="Times New Roman" pitchFamily="18" charset="0"/>
                <a:cs typeface="Times New Roman" pitchFamily="18" charset="0"/>
              </a:rPr>
              <a:t>çeşitliliğinde, iletme ve alma çeşitliliğine bakılmaktadır. (1)</a:t>
            </a:r>
          </a:p>
          <a:p>
            <a:pPr algn="just">
              <a:buClr>
                <a:schemeClr val="tx1"/>
              </a:buClr>
              <a:buSzPct val="100000"/>
              <a:buFont typeface="Wingdings" pitchFamily="2" charset="2"/>
              <a:buChar char="ü"/>
            </a:pPr>
            <a:r>
              <a:rPr lang="tr-TR" sz="2000" dirty="0">
                <a:latin typeface="Times New Roman" pitchFamily="18" charset="0"/>
                <a:cs typeface="Times New Roman" pitchFamily="18" charset="0"/>
              </a:rPr>
              <a:t>Frekans çeşitliliğinde ise aşağıdaki konulara </a:t>
            </a:r>
            <a:r>
              <a:rPr lang="tr-TR" sz="2000" dirty="0" smtClean="0">
                <a:latin typeface="Times New Roman" pitchFamily="18" charset="0"/>
                <a:cs typeface="Times New Roman" pitchFamily="18" charset="0"/>
              </a:rPr>
              <a:t>bakılır; </a:t>
            </a:r>
            <a:r>
              <a:rPr lang="tr-TR" sz="2000" dirty="0">
                <a:latin typeface="Times New Roman" pitchFamily="18" charset="0"/>
                <a:cs typeface="Times New Roman" pitchFamily="18" charset="0"/>
              </a:rPr>
              <a:t>(1)</a:t>
            </a:r>
          </a:p>
          <a:p>
            <a:pPr lvl="1" algn="just">
              <a:buClr>
                <a:schemeClr val="tx1"/>
              </a:buClr>
              <a:buSzPct val="100000"/>
              <a:buFont typeface="Arial" pitchFamily="34" charset="0"/>
              <a:buChar char="•"/>
            </a:pPr>
            <a:r>
              <a:rPr lang="tr-TR" sz="1800" dirty="0">
                <a:latin typeface="Times New Roman" pitchFamily="18" charset="0"/>
                <a:cs typeface="Times New Roman" pitchFamily="18" charset="0"/>
              </a:rPr>
              <a:t>Semboller arası girişim denkleştirme ile tek taşıyıcı</a:t>
            </a:r>
          </a:p>
          <a:p>
            <a:pPr lvl="1" algn="just">
              <a:buClr>
                <a:schemeClr val="tx1"/>
              </a:buClr>
              <a:buSzPct val="100000"/>
              <a:buFont typeface="Arial" pitchFamily="34" charset="0"/>
              <a:buChar char="•"/>
            </a:pPr>
            <a:r>
              <a:rPr lang="tr-TR" sz="1800" dirty="0">
                <a:latin typeface="Times New Roman" pitchFamily="18" charset="0"/>
                <a:cs typeface="Times New Roman" pitchFamily="18" charset="0"/>
              </a:rPr>
              <a:t>Direkt sıralı yaygın spektrum</a:t>
            </a:r>
          </a:p>
          <a:p>
            <a:pPr lvl="1" algn="just">
              <a:buClr>
                <a:schemeClr val="tx1"/>
              </a:buClr>
              <a:buSzPct val="100000"/>
              <a:buFont typeface="Arial" pitchFamily="34" charset="0"/>
              <a:buChar char="•"/>
            </a:pPr>
            <a:r>
              <a:rPr lang="tr-TR" sz="1800" dirty="0">
                <a:latin typeface="Times New Roman" pitchFamily="18" charset="0"/>
                <a:cs typeface="Times New Roman" pitchFamily="18" charset="0"/>
              </a:rPr>
              <a:t>Dik frekans bölmeli çoklama</a:t>
            </a:r>
          </a:p>
          <a:p>
            <a:pPr algn="just">
              <a:buClr>
                <a:schemeClr val="tx1"/>
              </a:buClr>
              <a:buSzPct val="100000"/>
              <a:buFont typeface="Wingdings" pitchFamily="2" charset="2"/>
              <a:buChar char="ü"/>
            </a:pPr>
            <a:r>
              <a:rPr lang="tr-TR" sz="2000" dirty="0">
                <a:latin typeface="Times New Roman" pitchFamily="18" charset="0"/>
                <a:cs typeface="Times New Roman" pitchFamily="18" charset="0"/>
              </a:rPr>
              <a:t>Çeşitleme planlarının performansına kanal belirsizliğinin etkisi incelenecektir. Bazı durumlarda çok fazla çeşitlilik yollarının olması kanal belirsizliği nedeniyle yan etkisi olabilir.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Burada </a:t>
            </a:r>
            <a:r>
              <a:rPr lang="tr-TR" sz="2000" dirty="0">
                <a:latin typeface="Times New Roman" pitchFamily="18" charset="0"/>
                <a:cs typeface="Times New Roman" pitchFamily="18" charset="0"/>
              </a:rPr>
              <a:t>kanal çeşitliliği ile ilgili somut teknikler incelenecektir. (1)</a:t>
            </a: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endParaRPr lang="tr-TR" sz="1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73415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 Bölüm: </a:t>
            </a:r>
            <a:r>
              <a:rPr lang="tr-TR" sz="2600" b="1" cap="all" dirty="0" err="1" smtClean="0">
                <a:latin typeface="Constantia" pitchFamily="18" charset="0"/>
              </a:rPr>
              <a:t>diversITY</a:t>
            </a:r>
            <a:r>
              <a:rPr lang="tr-TR" sz="2600" b="1" cap="all" dirty="0" smtClean="0">
                <a:latin typeface="Constantia" pitchFamily="18" charset="0"/>
              </a:rPr>
              <a:t>-ÇEŞİTLEME</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107504" y="1628800"/>
            <a:ext cx="8928992" cy="5229200"/>
          </a:xfrm>
        </p:spPr>
        <p:txBody>
          <a:bodyPr>
            <a:noAutofit/>
          </a:bodyPr>
          <a:lstStyle/>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Telsiz </a:t>
            </a:r>
            <a:r>
              <a:rPr lang="tr-TR" sz="2000" dirty="0">
                <a:latin typeface="Times New Roman" pitchFamily="18" charset="0"/>
                <a:cs typeface="Times New Roman" pitchFamily="18" charset="0"/>
              </a:rPr>
              <a:t>haberleşme sistemlerinde güvenirlilik, sönümleme etkisi ile büyük oranda azalmaktadır. Sönümlemenin bozucu etkisini azaltarak haberleşme güvenirliğini yeterli seviyede tutmanın en verimli yollarından biri, çeşitleme teknikleri uygulamaktır.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Uygulanma </a:t>
            </a:r>
            <a:r>
              <a:rPr lang="tr-TR" sz="2000" dirty="0">
                <a:latin typeface="Times New Roman" pitchFamily="18" charset="0"/>
                <a:cs typeface="Times New Roman" pitchFamily="18" charset="0"/>
              </a:rPr>
              <a:t>şekilleri ve uygulandıkları birimler çok farklı olabilse de, bütün çeşitleme tekniklerinin dayandığı esas prensip, vericiden alıcıya gönderilmek istenen işaretin, birbirinden bağımsız sönümleme etkilerine maruz kalmış kopyalarının gönderilmesidir . (2), (3).</a:t>
            </a: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endParaRPr lang="tr-TR" sz="1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817746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 Bölüm: </a:t>
            </a:r>
            <a:r>
              <a:rPr lang="tr-TR" sz="2600" b="1" cap="all" dirty="0" err="1" smtClean="0">
                <a:latin typeface="Constantia" pitchFamily="18" charset="0"/>
              </a:rPr>
              <a:t>diversITY</a:t>
            </a:r>
            <a:r>
              <a:rPr lang="tr-TR" sz="2600" b="1" cap="all" dirty="0" smtClean="0">
                <a:latin typeface="Constantia" pitchFamily="18" charset="0"/>
              </a:rPr>
              <a:t>-ÇEŞİTLEME</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107504" y="1628800"/>
            <a:ext cx="8928992" cy="5229200"/>
          </a:xfrm>
        </p:spPr>
        <p:txBody>
          <a:bodyPr>
            <a:noAutofit/>
          </a:bodyPr>
          <a:lstStyle/>
          <a:p>
            <a:pPr algn="just">
              <a:buClr>
                <a:schemeClr val="tx1"/>
              </a:buClr>
              <a:buSzPct val="100000"/>
              <a:buFont typeface="Wingdings" pitchFamily="2" charset="2"/>
              <a:buChar char="ü"/>
            </a:pPr>
            <a:r>
              <a:rPr lang="tr-TR" sz="1800" dirty="0" smtClean="0">
                <a:latin typeface="Times New Roman" pitchFamily="18" charset="0"/>
                <a:cs typeface="Times New Roman" pitchFamily="18" charset="0"/>
              </a:rPr>
              <a:t>Bağımsız </a:t>
            </a:r>
            <a:r>
              <a:rPr lang="tr-TR" sz="1800" dirty="0">
                <a:latin typeface="Times New Roman" pitchFamily="18" charset="0"/>
                <a:cs typeface="Times New Roman" pitchFamily="18" charset="0"/>
              </a:rPr>
              <a:t>sönümlemeli iletim/alım yolları oluşturmak için geliştirilmiş birçok yöntem bulunmaktadır. İletilecek işaretleri, farklı zaman aralıklarında, farklı taşıyıcı frekanslar kullanarak ya da farklı anten polarizasyonlarında iletmek sırasıyla zaman, frekans ve polarizasyon çeşitlemesi sağlamaktadır. </a:t>
            </a:r>
            <a:endParaRPr lang="tr-TR" sz="18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1800" dirty="0" smtClean="0">
                <a:latin typeface="Times New Roman" pitchFamily="18" charset="0"/>
                <a:cs typeface="Times New Roman" pitchFamily="18" charset="0"/>
              </a:rPr>
              <a:t>Bunun </a:t>
            </a:r>
            <a:r>
              <a:rPr lang="tr-TR" sz="1800" dirty="0">
                <a:latin typeface="Times New Roman" pitchFamily="18" charset="0"/>
                <a:cs typeface="Times New Roman" pitchFamily="18" charset="0"/>
              </a:rPr>
              <a:t>gibi, çeşitleme sağlamak amacıyla geliştirilen birçok farklı prensibi benimseyen teknik mevcuttur. </a:t>
            </a:r>
            <a:endParaRPr lang="tr-TR" sz="18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1800" dirty="0" smtClean="0">
                <a:latin typeface="Times New Roman" pitchFamily="18" charset="0"/>
                <a:cs typeface="Times New Roman" pitchFamily="18" charset="0"/>
              </a:rPr>
              <a:t>Bu </a:t>
            </a:r>
            <a:r>
              <a:rPr lang="tr-TR" sz="1800" dirty="0">
                <a:latin typeface="Times New Roman" pitchFamily="18" charset="0"/>
                <a:cs typeface="Times New Roman" pitchFamily="18" charset="0"/>
              </a:rPr>
              <a:t>teknikler içerisinden büyük ilgi toplayan </a:t>
            </a:r>
            <a:r>
              <a:rPr lang="tr-TR" sz="1800" dirty="0" err="1" smtClean="0">
                <a:latin typeface="Times New Roman" pitchFamily="18" charset="0"/>
                <a:cs typeface="Times New Roman" pitchFamily="18" charset="0"/>
              </a:rPr>
              <a:t>ÇGÇÇ</a:t>
            </a:r>
            <a:r>
              <a:rPr lang="tr-TR" sz="1800" dirty="0">
                <a:latin typeface="Times New Roman" pitchFamily="18" charset="0"/>
                <a:cs typeface="Times New Roman" pitchFamily="18" charset="0"/>
              </a:rPr>
              <a:t> (Çoklu-Girişli Çoklu-Çıkışlı) sistemlerde, alıcı ve/veya verici birimlerde çok sayıda anten kullanılması ile birbirinden bağımsız şekilde değişen sönümlemeli iletim yolları oluşturulmuş ve böylelikle iletilen işaretin bozulma olasılığı düşürülmüştür. </a:t>
            </a:r>
            <a:endParaRPr lang="tr-TR" sz="18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1800" dirty="0" smtClean="0">
                <a:latin typeface="Times New Roman" pitchFamily="18" charset="0"/>
                <a:cs typeface="Times New Roman" pitchFamily="18" charset="0"/>
              </a:rPr>
              <a:t>Bu </a:t>
            </a:r>
            <a:r>
              <a:rPr lang="tr-TR" sz="1800" dirty="0">
                <a:latin typeface="Times New Roman" pitchFamily="18" charset="0"/>
                <a:cs typeface="Times New Roman" pitchFamily="18" charset="0"/>
              </a:rPr>
              <a:t>sistemler anten sayısını arttırarak bağımsız iletim/alım yolları oluşturdukları için, sağladıkları çeşitlemeye de </a:t>
            </a:r>
            <a:r>
              <a:rPr lang="tr-TR" sz="1800" b="1" dirty="0">
                <a:latin typeface="Times New Roman" pitchFamily="18" charset="0"/>
                <a:cs typeface="Times New Roman" pitchFamily="18" charset="0"/>
              </a:rPr>
              <a:t>uzay çeşitlemesi </a:t>
            </a:r>
            <a:r>
              <a:rPr lang="tr-TR" sz="1800" dirty="0">
                <a:latin typeface="Times New Roman" pitchFamily="18" charset="0"/>
                <a:cs typeface="Times New Roman" pitchFamily="18" charset="0"/>
              </a:rPr>
              <a:t>ya da </a:t>
            </a:r>
            <a:r>
              <a:rPr lang="tr-TR" sz="1800" b="1" dirty="0">
                <a:latin typeface="Times New Roman" pitchFamily="18" charset="0"/>
                <a:cs typeface="Times New Roman" pitchFamily="18" charset="0"/>
              </a:rPr>
              <a:t>anten çeşitlemesi </a:t>
            </a:r>
            <a:r>
              <a:rPr lang="tr-TR" sz="1800" dirty="0">
                <a:latin typeface="Times New Roman" pitchFamily="18" charset="0"/>
                <a:cs typeface="Times New Roman" pitchFamily="18" charset="0"/>
              </a:rPr>
              <a:t>denmektedir. </a:t>
            </a:r>
            <a:endParaRPr lang="tr-TR" sz="18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1800" dirty="0" smtClean="0">
                <a:latin typeface="Times New Roman" pitchFamily="18" charset="0"/>
                <a:cs typeface="Times New Roman" pitchFamily="18" charset="0"/>
              </a:rPr>
              <a:t>Anten </a:t>
            </a:r>
            <a:r>
              <a:rPr lang="tr-TR" sz="1800" dirty="0">
                <a:latin typeface="Times New Roman" pitchFamily="18" charset="0"/>
                <a:cs typeface="Times New Roman" pitchFamily="18" charset="0"/>
              </a:rPr>
              <a:t>çeşitleme tekniklerinin en büyük avantajı, fazladan band genişliği ve iletim gücü artımı gerektirmemesidir (2). </a:t>
            </a:r>
            <a:endParaRPr lang="tr-TR" sz="18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1800" dirty="0" err="1" smtClean="0">
                <a:latin typeface="Times New Roman" pitchFamily="18" charset="0"/>
                <a:cs typeface="Times New Roman" pitchFamily="18" charset="0"/>
              </a:rPr>
              <a:t>ÇGÇÇ</a:t>
            </a:r>
            <a:r>
              <a:rPr lang="tr-TR" sz="1800" dirty="0" smtClean="0">
                <a:latin typeface="Times New Roman" pitchFamily="18" charset="0"/>
                <a:cs typeface="Times New Roman" pitchFamily="18" charset="0"/>
              </a:rPr>
              <a:t> </a:t>
            </a:r>
            <a:r>
              <a:rPr lang="tr-TR" sz="1800" dirty="0">
                <a:latin typeface="Times New Roman" pitchFamily="18" charset="0"/>
                <a:cs typeface="Times New Roman" pitchFamily="18" charset="0"/>
              </a:rPr>
              <a:t>sistemlerin alıcı ve verici birimleri için ayrı ayrı ve birlikte uygulanabilen çeşitleme teknikleri bulunmaktadır (2), (4).</a:t>
            </a: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endParaRPr lang="tr-TR" sz="1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43489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 Bölüm: </a:t>
            </a:r>
            <a:r>
              <a:rPr lang="tr-TR" sz="2600" b="1" cap="all" dirty="0" err="1" smtClean="0">
                <a:latin typeface="Constantia" pitchFamily="18" charset="0"/>
              </a:rPr>
              <a:t>diversITY</a:t>
            </a:r>
            <a:r>
              <a:rPr lang="tr-TR" sz="2600" b="1" cap="all" dirty="0" smtClean="0">
                <a:latin typeface="Constantia" pitchFamily="18" charset="0"/>
              </a:rPr>
              <a:t>-ÇEŞİTLEME</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107504" y="1628800"/>
            <a:ext cx="8928992" cy="5229200"/>
          </a:xfrm>
        </p:spPr>
        <p:txBody>
          <a:bodyPr>
            <a:noAutofit/>
          </a:bodyPr>
          <a:lstStyle/>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Şimdiye </a:t>
            </a:r>
            <a:r>
              <a:rPr lang="tr-TR" sz="2000" dirty="0">
                <a:latin typeface="Times New Roman" pitchFamily="18" charset="0"/>
                <a:cs typeface="Times New Roman" pitchFamily="18" charset="0"/>
              </a:rPr>
              <a:t>kadar sönümlü kanallar için düşünülmüş çeşitli planların performansları Tablo-1’de gösterilmiştir. </a:t>
            </a:r>
            <a:r>
              <a:rPr lang="tr-TR" sz="2000" dirty="0" smtClean="0">
                <a:latin typeface="Times New Roman" pitchFamily="18" charset="0"/>
                <a:cs typeface="Times New Roman" pitchFamily="18" charset="0"/>
              </a:rPr>
              <a:t>Şema </a:t>
            </a:r>
            <a:r>
              <a:rPr lang="tr-TR" sz="2000" dirty="0">
                <a:latin typeface="Times New Roman" pitchFamily="18" charset="0"/>
                <a:cs typeface="Times New Roman" pitchFamily="18" charset="0"/>
              </a:rPr>
              <a:t>incelendiğinde ışınsal açıdan çok kötü olmadıkları da görülmektedir. </a:t>
            </a:r>
            <a:endParaRPr lang="tr-TR" sz="20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2000" dirty="0" smtClean="0">
                <a:latin typeface="Times New Roman" pitchFamily="18" charset="0"/>
                <a:cs typeface="Times New Roman" pitchFamily="18" charset="0"/>
              </a:rPr>
              <a:t>Bu </a:t>
            </a:r>
            <a:r>
              <a:rPr lang="tr-TR" sz="2000" dirty="0">
                <a:latin typeface="Times New Roman" pitchFamily="18" charset="0"/>
                <a:cs typeface="Times New Roman" pitchFamily="18" charset="0"/>
              </a:rPr>
              <a:t>düşük performansın temel nedeninin güvenilir iletişimi tek bir sinyal yolu gücüne bağlı olmasından kaynaklandığı görülebilir. Bu yol derin sönümleme önemli bir olasılık olacaktır. Derin bir sönümleme yolu olduğu zaman herhangi bir iletişim düzeni olası hataları yaşayacaktır (1).</a:t>
            </a: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endParaRPr lang="tr-TR" sz="1800" b="1" dirty="0">
              <a:solidFill>
                <a:schemeClr val="bg1"/>
              </a:solidFill>
              <a:latin typeface="Times New Roman" pitchFamily="18" charset="0"/>
              <a:cs typeface="Times New Roman" pitchFamily="18" charset="0"/>
            </a:endParaRPr>
          </a:p>
        </p:txBody>
      </p:sp>
      <p:graphicFrame>
        <p:nvGraphicFramePr>
          <p:cNvPr id="4" name="Tablo 3"/>
          <p:cNvGraphicFramePr>
            <a:graphicFrameLocks noGrp="1"/>
          </p:cNvGraphicFramePr>
          <p:nvPr>
            <p:extLst>
              <p:ext uri="{D42A27DB-BD31-4B8C-83A1-F6EECF244321}">
                <p14:modId xmlns:p14="http://schemas.microsoft.com/office/powerpoint/2010/main" val="1005425892"/>
              </p:ext>
            </p:extLst>
          </p:nvPr>
        </p:nvGraphicFramePr>
        <p:xfrm>
          <a:off x="1187624" y="4005065"/>
          <a:ext cx="6199232" cy="2659747"/>
        </p:xfrm>
        <a:graphic>
          <a:graphicData uri="http://schemas.openxmlformats.org/drawingml/2006/table">
            <a:tbl>
              <a:tblPr firstRow="1" firstCol="1" bandRow="1">
                <a:tableStyleId>{5C22544A-7EE6-4342-B048-85BDC9FD1C3A}</a:tableStyleId>
              </a:tblPr>
              <a:tblGrid>
                <a:gridCol w="2158487"/>
                <a:gridCol w="2072114"/>
                <a:gridCol w="1968631"/>
              </a:tblGrid>
              <a:tr h="439960">
                <a:tc>
                  <a:txBody>
                    <a:bodyPr/>
                    <a:lstStyle/>
                    <a:p>
                      <a:pPr algn="ctr">
                        <a:lnSpc>
                          <a:spcPct val="115000"/>
                        </a:lnSpc>
                        <a:spcAft>
                          <a:spcPts val="0"/>
                        </a:spcAft>
                      </a:pPr>
                      <a:r>
                        <a:rPr lang="tr-TR" sz="1200" dirty="0">
                          <a:solidFill>
                            <a:schemeClr val="tx1"/>
                          </a:solidFill>
                          <a:effectLst/>
                          <a:latin typeface="Times New Roman" pitchFamily="18" charset="0"/>
                          <a:cs typeface="Times New Roman" pitchFamily="18" charset="0"/>
                        </a:rPr>
                        <a:t>Şema (Yapı)</a:t>
                      </a:r>
                      <a:endParaRPr lang="tr-TR" sz="11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tr-TR" sz="1200" dirty="0">
                          <a:solidFill>
                            <a:schemeClr val="tx1"/>
                          </a:solidFill>
                          <a:effectLst/>
                          <a:latin typeface="Times New Roman" pitchFamily="18" charset="0"/>
                          <a:cs typeface="Times New Roman" pitchFamily="18" charset="0"/>
                        </a:rPr>
                        <a:t>Hata Biti (High </a:t>
                      </a:r>
                      <a:r>
                        <a:rPr lang="tr-TR" sz="1200" dirty="0" err="1">
                          <a:solidFill>
                            <a:schemeClr val="tx1"/>
                          </a:solidFill>
                          <a:effectLst/>
                          <a:latin typeface="Times New Roman" pitchFamily="18" charset="0"/>
                          <a:cs typeface="Times New Roman" pitchFamily="18" charset="0"/>
                        </a:rPr>
                        <a:t>SNR</a:t>
                      </a:r>
                      <a:r>
                        <a:rPr lang="tr-TR" sz="1200" dirty="0">
                          <a:solidFill>
                            <a:schemeClr val="tx1"/>
                          </a:solidFill>
                          <a:effectLst/>
                          <a:latin typeface="Times New Roman" pitchFamily="18" charset="0"/>
                          <a:cs typeface="Times New Roman" pitchFamily="18" charset="0"/>
                        </a:rPr>
                        <a:t>)</a:t>
                      </a:r>
                      <a:endParaRPr lang="tr-TR" sz="11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tr-TR" sz="1200">
                          <a:solidFill>
                            <a:schemeClr val="tx1"/>
                          </a:solidFill>
                          <a:effectLst/>
                          <a:latin typeface="Times New Roman" pitchFamily="18" charset="0"/>
                          <a:cs typeface="Times New Roman" pitchFamily="18" charset="0"/>
                        </a:rPr>
                        <a:t>Veri Hızı (bits/s/Hz)</a:t>
                      </a:r>
                      <a:endParaRPr lang="tr-TR" sz="1100">
                        <a:solidFill>
                          <a:schemeClr val="tx1"/>
                        </a:solidFill>
                        <a:effectLst/>
                        <a:latin typeface="Times New Roman" pitchFamily="18" charset="0"/>
                        <a:ea typeface="Calibri"/>
                        <a:cs typeface="Times New Roman" pitchFamily="18" charset="0"/>
                      </a:endParaRPr>
                    </a:p>
                  </a:txBody>
                  <a:tcPr marL="68580" marR="68580" marT="0" marB="0" anchor="ctr"/>
                </a:tc>
              </a:tr>
              <a:tr h="305130">
                <a:tc>
                  <a:txBody>
                    <a:bodyPr/>
                    <a:lstStyle/>
                    <a:p>
                      <a:pPr>
                        <a:lnSpc>
                          <a:spcPct val="115000"/>
                        </a:lnSpc>
                        <a:spcAft>
                          <a:spcPts val="0"/>
                        </a:spcAft>
                      </a:pPr>
                      <a:r>
                        <a:rPr lang="tr-TR" sz="1200">
                          <a:solidFill>
                            <a:schemeClr val="tx1"/>
                          </a:solidFill>
                          <a:effectLst/>
                          <a:latin typeface="Times New Roman" pitchFamily="18" charset="0"/>
                          <a:cs typeface="Times New Roman" pitchFamily="18" charset="0"/>
                        </a:rPr>
                        <a:t>Coherent BPSK</a:t>
                      </a:r>
                      <a:endParaRPr lang="tr-TR"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tabLst>
                          <a:tab pos="481330" algn="l"/>
                        </a:tabLst>
                      </a:pPr>
                      <a:r>
                        <a:rPr lang="tr-TR" sz="1200" dirty="0">
                          <a:solidFill>
                            <a:schemeClr val="tx1"/>
                          </a:solidFill>
                          <a:effectLst/>
                          <a:latin typeface="Times New Roman" pitchFamily="18" charset="0"/>
                          <a:cs typeface="Times New Roman" pitchFamily="18" charset="0"/>
                        </a:rPr>
                        <a:t>	1/(4SNR)</a:t>
                      </a:r>
                      <a:endParaRPr lang="tr-TR" sz="11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tabLst>
                          <a:tab pos="647065" algn="l"/>
                        </a:tabLst>
                      </a:pPr>
                      <a:r>
                        <a:rPr lang="tr-TR" sz="1200">
                          <a:solidFill>
                            <a:schemeClr val="tx1"/>
                          </a:solidFill>
                          <a:effectLst/>
                          <a:latin typeface="Times New Roman" pitchFamily="18" charset="0"/>
                          <a:cs typeface="Times New Roman" pitchFamily="18" charset="0"/>
                        </a:rPr>
                        <a:t>	1</a:t>
                      </a:r>
                      <a:endParaRPr lang="tr-TR" sz="1100">
                        <a:solidFill>
                          <a:schemeClr val="tx1"/>
                        </a:solidFill>
                        <a:effectLst/>
                        <a:latin typeface="Times New Roman" pitchFamily="18" charset="0"/>
                        <a:ea typeface="Calibri"/>
                        <a:cs typeface="Times New Roman" pitchFamily="18" charset="0"/>
                      </a:endParaRPr>
                    </a:p>
                  </a:txBody>
                  <a:tcPr marL="68580" marR="68580" marT="0" marB="0" anchor="ctr"/>
                </a:tc>
              </a:tr>
              <a:tr h="305130">
                <a:tc>
                  <a:txBody>
                    <a:bodyPr/>
                    <a:lstStyle/>
                    <a:p>
                      <a:pPr>
                        <a:lnSpc>
                          <a:spcPct val="115000"/>
                        </a:lnSpc>
                        <a:spcAft>
                          <a:spcPts val="0"/>
                        </a:spcAft>
                      </a:pPr>
                      <a:r>
                        <a:rPr lang="tr-TR" sz="1200">
                          <a:solidFill>
                            <a:schemeClr val="tx1"/>
                          </a:solidFill>
                          <a:effectLst/>
                          <a:latin typeface="Times New Roman" pitchFamily="18" charset="0"/>
                          <a:cs typeface="Times New Roman" pitchFamily="18" charset="0"/>
                        </a:rPr>
                        <a:t>Coherent QPSK</a:t>
                      </a:r>
                      <a:endParaRPr lang="tr-TR"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tabLst>
                          <a:tab pos="481330" algn="l"/>
                        </a:tabLst>
                      </a:pPr>
                      <a:r>
                        <a:rPr lang="tr-TR" sz="1200" dirty="0">
                          <a:solidFill>
                            <a:schemeClr val="tx1"/>
                          </a:solidFill>
                          <a:effectLst/>
                          <a:latin typeface="Times New Roman" pitchFamily="18" charset="0"/>
                          <a:cs typeface="Times New Roman" pitchFamily="18" charset="0"/>
                        </a:rPr>
                        <a:t>	1/(2SNR)</a:t>
                      </a:r>
                      <a:endParaRPr lang="tr-TR" sz="11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tabLst>
                          <a:tab pos="647065" algn="l"/>
                        </a:tabLst>
                      </a:pPr>
                      <a:r>
                        <a:rPr lang="tr-TR" sz="1200">
                          <a:solidFill>
                            <a:schemeClr val="tx1"/>
                          </a:solidFill>
                          <a:effectLst/>
                          <a:latin typeface="Times New Roman" pitchFamily="18" charset="0"/>
                          <a:cs typeface="Times New Roman" pitchFamily="18" charset="0"/>
                        </a:rPr>
                        <a:t>	2</a:t>
                      </a:r>
                      <a:endParaRPr lang="tr-TR" sz="1100">
                        <a:solidFill>
                          <a:schemeClr val="tx1"/>
                        </a:solidFill>
                        <a:effectLst/>
                        <a:latin typeface="Times New Roman" pitchFamily="18" charset="0"/>
                        <a:ea typeface="Calibri"/>
                        <a:cs typeface="Times New Roman" pitchFamily="18" charset="0"/>
                      </a:endParaRPr>
                    </a:p>
                  </a:txBody>
                  <a:tcPr marL="68580" marR="68580" marT="0" marB="0" anchor="ctr"/>
                </a:tc>
              </a:tr>
              <a:tr h="305130">
                <a:tc>
                  <a:txBody>
                    <a:bodyPr/>
                    <a:lstStyle/>
                    <a:p>
                      <a:pPr>
                        <a:lnSpc>
                          <a:spcPct val="115000"/>
                        </a:lnSpc>
                        <a:spcAft>
                          <a:spcPts val="0"/>
                        </a:spcAft>
                      </a:pPr>
                      <a:r>
                        <a:rPr lang="tr-TR" sz="1200">
                          <a:solidFill>
                            <a:schemeClr val="tx1"/>
                          </a:solidFill>
                          <a:effectLst/>
                          <a:latin typeface="Times New Roman" pitchFamily="18" charset="0"/>
                          <a:cs typeface="Times New Roman" pitchFamily="18" charset="0"/>
                        </a:rPr>
                        <a:t>Coherent 4-PAM</a:t>
                      </a:r>
                      <a:endParaRPr lang="tr-TR"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tabLst>
                          <a:tab pos="481330" algn="l"/>
                        </a:tabLst>
                      </a:pPr>
                      <a:r>
                        <a:rPr lang="tr-TR" sz="1200">
                          <a:solidFill>
                            <a:schemeClr val="tx1"/>
                          </a:solidFill>
                          <a:effectLst/>
                          <a:latin typeface="Times New Roman" pitchFamily="18" charset="0"/>
                          <a:cs typeface="Times New Roman" pitchFamily="18" charset="0"/>
                        </a:rPr>
                        <a:t>	5/(4SNR)</a:t>
                      </a:r>
                      <a:endParaRPr lang="tr-TR" sz="110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tabLst>
                          <a:tab pos="647065" algn="l"/>
                        </a:tabLst>
                      </a:pPr>
                      <a:r>
                        <a:rPr lang="tr-TR" sz="1200">
                          <a:solidFill>
                            <a:schemeClr val="tx1"/>
                          </a:solidFill>
                          <a:effectLst/>
                          <a:latin typeface="Times New Roman" pitchFamily="18" charset="0"/>
                          <a:cs typeface="Times New Roman" pitchFamily="18" charset="0"/>
                        </a:rPr>
                        <a:t>	2</a:t>
                      </a:r>
                      <a:endParaRPr lang="tr-TR" sz="1100">
                        <a:solidFill>
                          <a:schemeClr val="tx1"/>
                        </a:solidFill>
                        <a:effectLst/>
                        <a:latin typeface="Times New Roman" pitchFamily="18" charset="0"/>
                        <a:ea typeface="Calibri"/>
                        <a:cs typeface="Times New Roman" pitchFamily="18" charset="0"/>
                      </a:endParaRPr>
                    </a:p>
                  </a:txBody>
                  <a:tcPr marL="68580" marR="68580" marT="0" marB="0" anchor="ctr"/>
                </a:tc>
              </a:tr>
              <a:tr h="305130">
                <a:tc>
                  <a:txBody>
                    <a:bodyPr/>
                    <a:lstStyle/>
                    <a:p>
                      <a:pPr>
                        <a:lnSpc>
                          <a:spcPct val="115000"/>
                        </a:lnSpc>
                        <a:spcAft>
                          <a:spcPts val="0"/>
                        </a:spcAft>
                      </a:pPr>
                      <a:r>
                        <a:rPr lang="tr-TR" sz="1200">
                          <a:solidFill>
                            <a:schemeClr val="tx1"/>
                          </a:solidFill>
                          <a:effectLst/>
                          <a:latin typeface="Times New Roman" pitchFamily="18" charset="0"/>
                          <a:cs typeface="Times New Roman" pitchFamily="18" charset="0"/>
                        </a:rPr>
                        <a:t>Coherent 16-QAM</a:t>
                      </a:r>
                      <a:endParaRPr lang="tr-TR" sz="11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tabLst>
                          <a:tab pos="481330" algn="l"/>
                        </a:tabLst>
                      </a:pPr>
                      <a:r>
                        <a:rPr lang="tr-TR" sz="1200">
                          <a:solidFill>
                            <a:schemeClr val="tx1"/>
                          </a:solidFill>
                          <a:effectLst/>
                          <a:latin typeface="Times New Roman" pitchFamily="18" charset="0"/>
                          <a:cs typeface="Times New Roman" pitchFamily="18" charset="0"/>
                        </a:rPr>
                        <a:t>	5/(2SNR)</a:t>
                      </a:r>
                      <a:endParaRPr lang="tr-TR" sz="110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tabLst>
                          <a:tab pos="647065" algn="l"/>
                        </a:tabLst>
                      </a:pPr>
                      <a:r>
                        <a:rPr lang="tr-TR" sz="1200">
                          <a:solidFill>
                            <a:schemeClr val="tx1"/>
                          </a:solidFill>
                          <a:effectLst/>
                          <a:latin typeface="Times New Roman" pitchFamily="18" charset="0"/>
                          <a:cs typeface="Times New Roman" pitchFamily="18" charset="0"/>
                        </a:rPr>
                        <a:t>	4</a:t>
                      </a:r>
                      <a:endParaRPr lang="tr-TR" sz="1100">
                        <a:solidFill>
                          <a:schemeClr val="tx1"/>
                        </a:solidFill>
                        <a:effectLst/>
                        <a:latin typeface="Times New Roman" pitchFamily="18" charset="0"/>
                        <a:ea typeface="Calibri"/>
                        <a:cs typeface="Times New Roman" pitchFamily="18" charset="0"/>
                      </a:endParaRPr>
                    </a:p>
                  </a:txBody>
                  <a:tcPr marL="68580" marR="68580" marT="0" marB="0" anchor="ctr"/>
                </a:tc>
              </a:tr>
              <a:tr h="389007">
                <a:tc>
                  <a:txBody>
                    <a:bodyPr/>
                    <a:lstStyle/>
                    <a:p>
                      <a:pPr>
                        <a:lnSpc>
                          <a:spcPct val="115000"/>
                        </a:lnSpc>
                        <a:spcAft>
                          <a:spcPts val="0"/>
                        </a:spcAft>
                      </a:pPr>
                      <a:r>
                        <a:rPr lang="tr-TR" sz="1200">
                          <a:solidFill>
                            <a:schemeClr val="tx1"/>
                          </a:solidFill>
                          <a:effectLst/>
                          <a:latin typeface="Times New Roman" pitchFamily="18" charset="0"/>
                          <a:cs typeface="Times New Roman" pitchFamily="18" charset="0"/>
                        </a:rPr>
                        <a:t>Non-coherent orth. mod</a:t>
                      </a:r>
                      <a:endParaRPr lang="tr-TR" sz="1100">
                        <a:solidFill>
                          <a:schemeClr val="tx1"/>
                        </a:solidFill>
                        <a:effectLst/>
                        <a:latin typeface="Times New Roman" pitchFamily="18" charset="0"/>
                        <a:ea typeface="Calibri"/>
                        <a:cs typeface="Times New Roman" pitchFamily="18" charset="0"/>
                      </a:endParaRPr>
                    </a:p>
                  </a:txBody>
                  <a:tcPr marL="68580" marR="68580" marT="0" marB="0" anchor="b"/>
                </a:tc>
                <a:tc>
                  <a:txBody>
                    <a:bodyPr/>
                    <a:lstStyle/>
                    <a:p>
                      <a:pPr>
                        <a:lnSpc>
                          <a:spcPct val="115000"/>
                        </a:lnSpc>
                        <a:spcAft>
                          <a:spcPts val="0"/>
                        </a:spcAft>
                        <a:tabLst>
                          <a:tab pos="481330" algn="l"/>
                        </a:tabLst>
                      </a:pPr>
                      <a:r>
                        <a:rPr lang="tr-TR" sz="1200">
                          <a:solidFill>
                            <a:schemeClr val="tx1"/>
                          </a:solidFill>
                          <a:effectLst/>
                          <a:latin typeface="Times New Roman" pitchFamily="18" charset="0"/>
                          <a:cs typeface="Times New Roman" pitchFamily="18" charset="0"/>
                        </a:rPr>
                        <a:t>	1/(2SNR)</a:t>
                      </a:r>
                      <a:endParaRPr lang="tr-TR" sz="1100">
                        <a:solidFill>
                          <a:schemeClr val="tx1"/>
                        </a:solidFill>
                        <a:effectLst/>
                        <a:latin typeface="Times New Roman" pitchFamily="18" charset="0"/>
                        <a:ea typeface="Calibri"/>
                        <a:cs typeface="Times New Roman" pitchFamily="18" charset="0"/>
                      </a:endParaRPr>
                    </a:p>
                  </a:txBody>
                  <a:tcPr marL="68580" marR="68580" marT="0" marB="0" anchor="b"/>
                </a:tc>
                <a:tc>
                  <a:txBody>
                    <a:bodyPr/>
                    <a:lstStyle/>
                    <a:p>
                      <a:pPr>
                        <a:lnSpc>
                          <a:spcPct val="115000"/>
                        </a:lnSpc>
                        <a:spcAft>
                          <a:spcPts val="0"/>
                        </a:spcAft>
                        <a:tabLst>
                          <a:tab pos="647065" algn="l"/>
                        </a:tabLst>
                      </a:pPr>
                      <a:r>
                        <a:rPr lang="tr-TR" sz="1200">
                          <a:solidFill>
                            <a:schemeClr val="tx1"/>
                          </a:solidFill>
                          <a:effectLst/>
                          <a:latin typeface="Times New Roman" pitchFamily="18" charset="0"/>
                          <a:cs typeface="Times New Roman" pitchFamily="18" charset="0"/>
                        </a:rPr>
                        <a:t>	1/2</a:t>
                      </a:r>
                      <a:endParaRPr lang="tr-TR" sz="1100">
                        <a:solidFill>
                          <a:schemeClr val="tx1"/>
                        </a:solidFill>
                        <a:effectLst/>
                        <a:latin typeface="Times New Roman" pitchFamily="18" charset="0"/>
                        <a:ea typeface="Calibri"/>
                        <a:cs typeface="Times New Roman" pitchFamily="18" charset="0"/>
                      </a:endParaRPr>
                    </a:p>
                  </a:txBody>
                  <a:tcPr marL="68580" marR="68580" marT="0" marB="0" anchor="b"/>
                </a:tc>
              </a:tr>
              <a:tr h="305130">
                <a:tc>
                  <a:txBody>
                    <a:bodyPr/>
                    <a:lstStyle/>
                    <a:p>
                      <a:pPr>
                        <a:lnSpc>
                          <a:spcPct val="115000"/>
                        </a:lnSpc>
                        <a:spcAft>
                          <a:spcPts val="0"/>
                        </a:spcAft>
                      </a:pPr>
                      <a:r>
                        <a:rPr lang="tr-TR" sz="1200">
                          <a:solidFill>
                            <a:schemeClr val="tx1"/>
                          </a:solidFill>
                          <a:effectLst/>
                          <a:latin typeface="Times New Roman" pitchFamily="18" charset="0"/>
                          <a:cs typeface="Times New Roman" pitchFamily="18" charset="0"/>
                        </a:rPr>
                        <a:t>Differential BPSK</a:t>
                      </a:r>
                      <a:endParaRPr lang="tr-TR" sz="1100">
                        <a:solidFill>
                          <a:schemeClr val="tx1"/>
                        </a:solidFill>
                        <a:effectLst/>
                        <a:latin typeface="Times New Roman" pitchFamily="18" charset="0"/>
                        <a:ea typeface="Calibri"/>
                        <a:cs typeface="Times New Roman" pitchFamily="18" charset="0"/>
                      </a:endParaRPr>
                    </a:p>
                  </a:txBody>
                  <a:tcPr marL="68580" marR="68580" marT="0" marB="0" anchor="b"/>
                </a:tc>
                <a:tc>
                  <a:txBody>
                    <a:bodyPr/>
                    <a:lstStyle/>
                    <a:p>
                      <a:pPr>
                        <a:lnSpc>
                          <a:spcPct val="115000"/>
                        </a:lnSpc>
                        <a:spcAft>
                          <a:spcPts val="0"/>
                        </a:spcAft>
                        <a:tabLst>
                          <a:tab pos="481330" algn="l"/>
                        </a:tabLst>
                      </a:pPr>
                      <a:r>
                        <a:rPr lang="tr-TR" sz="1200">
                          <a:solidFill>
                            <a:schemeClr val="tx1"/>
                          </a:solidFill>
                          <a:effectLst/>
                          <a:latin typeface="Times New Roman" pitchFamily="18" charset="0"/>
                          <a:cs typeface="Times New Roman" pitchFamily="18" charset="0"/>
                        </a:rPr>
                        <a:t>	1/(2SNR)</a:t>
                      </a:r>
                      <a:endParaRPr lang="tr-TR" sz="110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tabLst>
                          <a:tab pos="647065" algn="l"/>
                        </a:tabLst>
                      </a:pPr>
                      <a:r>
                        <a:rPr lang="tr-TR" sz="1200">
                          <a:solidFill>
                            <a:schemeClr val="tx1"/>
                          </a:solidFill>
                          <a:effectLst/>
                          <a:latin typeface="Times New Roman" pitchFamily="18" charset="0"/>
                          <a:cs typeface="Times New Roman" pitchFamily="18" charset="0"/>
                        </a:rPr>
                        <a:t>	1</a:t>
                      </a:r>
                      <a:endParaRPr lang="tr-TR" sz="1100">
                        <a:solidFill>
                          <a:schemeClr val="tx1"/>
                        </a:solidFill>
                        <a:effectLst/>
                        <a:latin typeface="Times New Roman" pitchFamily="18" charset="0"/>
                        <a:ea typeface="Calibri"/>
                        <a:cs typeface="Times New Roman" pitchFamily="18" charset="0"/>
                      </a:endParaRPr>
                    </a:p>
                  </a:txBody>
                  <a:tcPr marL="68580" marR="68580" marT="0" marB="0" anchor="ctr"/>
                </a:tc>
              </a:tr>
              <a:tr h="305130">
                <a:tc>
                  <a:txBody>
                    <a:bodyPr/>
                    <a:lstStyle/>
                    <a:p>
                      <a:pPr>
                        <a:lnSpc>
                          <a:spcPct val="115000"/>
                        </a:lnSpc>
                        <a:spcAft>
                          <a:spcPts val="0"/>
                        </a:spcAft>
                      </a:pPr>
                      <a:r>
                        <a:rPr lang="tr-TR" sz="1200" dirty="0" err="1">
                          <a:solidFill>
                            <a:schemeClr val="tx1"/>
                          </a:solidFill>
                          <a:effectLst/>
                          <a:latin typeface="Times New Roman" pitchFamily="18" charset="0"/>
                          <a:cs typeface="Times New Roman" pitchFamily="18" charset="0"/>
                        </a:rPr>
                        <a:t>Differential</a:t>
                      </a:r>
                      <a:r>
                        <a:rPr lang="tr-TR" sz="1200" dirty="0">
                          <a:solidFill>
                            <a:schemeClr val="tx1"/>
                          </a:solidFill>
                          <a:effectLst/>
                          <a:latin typeface="Times New Roman" pitchFamily="18" charset="0"/>
                          <a:cs typeface="Times New Roman" pitchFamily="18" charset="0"/>
                        </a:rPr>
                        <a:t> </a:t>
                      </a:r>
                      <a:r>
                        <a:rPr lang="tr-TR" sz="1200" dirty="0" err="1">
                          <a:solidFill>
                            <a:schemeClr val="tx1"/>
                          </a:solidFill>
                          <a:effectLst/>
                          <a:latin typeface="Times New Roman" pitchFamily="18" charset="0"/>
                          <a:cs typeface="Times New Roman" pitchFamily="18" charset="0"/>
                        </a:rPr>
                        <a:t>QPSK</a:t>
                      </a:r>
                      <a:endParaRPr lang="tr-TR" sz="1100" dirty="0">
                        <a:solidFill>
                          <a:schemeClr val="tx1"/>
                        </a:solidFill>
                        <a:effectLst/>
                        <a:latin typeface="Times New Roman" pitchFamily="18" charset="0"/>
                        <a:ea typeface="Calibri"/>
                        <a:cs typeface="Times New Roman" pitchFamily="18" charset="0"/>
                      </a:endParaRPr>
                    </a:p>
                  </a:txBody>
                  <a:tcPr marL="68580" marR="68580" marT="0" marB="0" anchor="b"/>
                </a:tc>
                <a:tc>
                  <a:txBody>
                    <a:bodyPr/>
                    <a:lstStyle/>
                    <a:p>
                      <a:pPr>
                        <a:lnSpc>
                          <a:spcPct val="115000"/>
                        </a:lnSpc>
                        <a:spcAft>
                          <a:spcPts val="0"/>
                        </a:spcAft>
                        <a:tabLst>
                          <a:tab pos="481330" algn="l"/>
                        </a:tabLst>
                      </a:pPr>
                      <a:r>
                        <a:rPr lang="tr-TR" sz="1200">
                          <a:solidFill>
                            <a:schemeClr val="tx1"/>
                          </a:solidFill>
                          <a:effectLst/>
                          <a:latin typeface="Times New Roman" pitchFamily="18" charset="0"/>
                          <a:cs typeface="Times New Roman" pitchFamily="18" charset="0"/>
                        </a:rPr>
                        <a:t>	1/SNR</a:t>
                      </a:r>
                      <a:endParaRPr lang="tr-TR" sz="110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tabLst>
                          <a:tab pos="647065" algn="l"/>
                        </a:tabLst>
                      </a:pPr>
                      <a:r>
                        <a:rPr lang="tr-TR" sz="1200" dirty="0">
                          <a:solidFill>
                            <a:schemeClr val="tx1"/>
                          </a:solidFill>
                          <a:effectLst/>
                          <a:latin typeface="Times New Roman" pitchFamily="18" charset="0"/>
                          <a:cs typeface="Times New Roman" pitchFamily="18" charset="0"/>
                        </a:rPr>
                        <a:t>	2</a:t>
                      </a:r>
                      <a:endParaRPr lang="tr-TR" sz="1100" dirty="0">
                        <a:solidFill>
                          <a:schemeClr val="tx1"/>
                        </a:solidFill>
                        <a:effectLst/>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1096838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 Bölüm: </a:t>
            </a:r>
            <a:r>
              <a:rPr lang="tr-TR" sz="2600" b="1" cap="all" dirty="0" err="1" smtClean="0">
                <a:latin typeface="Constantia" pitchFamily="18" charset="0"/>
              </a:rPr>
              <a:t>diversITY</a:t>
            </a:r>
            <a:r>
              <a:rPr lang="tr-TR" sz="2600" b="1" cap="all" dirty="0" smtClean="0">
                <a:latin typeface="Constantia" pitchFamily="18" charset="0"/>
              </a:rPr>
              <a:t>-ÇEŞİTLEME</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107504" y="1628800"/>
            <a:ext cx="8928992" cy="2736304"/>
          </a:xfrm>
        </p:spPr>
        <p:txBody>
          <a:bodyPr>
            <a:noAutofit/>
          </a:bodyPr>
          <a:lstStyle/>
          <a:p>
            <a:pPr algn="just">
              <a:buClr>
                <a:schemeClr val="tx1"/>
              </a:buClr>
              <a:buSzPct val="100000"/>
              <a:buFont typeface="Wingdings" pitchFamily="2" charset="2"/>
              <a:buChar char="ü"/>
            </a:pPr>
            <a:r>
              <a:rPr lang="tr-TR" sz="1800" dirty="0" smtClean="0">
                <a:latin typeface="Times New Roman" pitchFamily="18" charset="0"/>
                <a:cs typeface="Times New Roman" pitchFamily="18" charset="0"/>
              </a:rPr>
              <a:t>Performansı </a:t>
            </a:r>
            <a:r>
              <a:rPr lang="tr-TR" sz="1800" dirty="0">
                <a:latin typeface="Times New Roman" pitchFamily="18" charset="0"/>
                <a:cs typeface="Times New Roman" pitchFamily="18" charset="0"/>
              </a:rPr>
              <a:t>artırmak için doğal bir çözüm; bilgi sinyallerinin birden çok yoldan geçmesini sağlamaktır. Bu yollardan biri mümkün olduğunca uzun süre güçlü kalır. Bu tekniğe ise </a:t>
            </a:r>
            <a:r>
              <a:rPr lang="tr-TR" sz="1800" b="1" dirty="0">
                <a:latin typeface="Times New Roman" pitchFamily="18" charset="0"/>
                <a:cs typeface="Times New Roman" pitchFamily="18" charset="0"/>
              </a:rPr>
              <a:t>çeşitlilik</a:t>
            </a:r>
            <a:r>
              <a:rPr lang="tr-TR" sz="1800" dirty="0">
                <a:latin typeface="Times New Roman" pitchFamily="18" charset="0"/>
                <a:cs typeface="Times New Roman" pitchFamily="18" charset="0"/>
              </a:rPr>
              <a:t> denir ve önemli ölçüde sönümlü kanallar üzerinde performans artırılabilir (1).</a:t>
            </a:r>
          </a:p>
          <a:p>
            <a:pPr algn="just">
              <a:buClr>
                <a:schemeClr val="tx1"/>
              </a:buClr>
              <a:buSzPct val="100000"/>
              <a:buFont typeface="Wingdings" pitchFamily="2" charset="2"/>
              <a:buChar char="ü"/>
            </a:pPr>
            <a:r>
              <a:rPr lang="tr-TR" sz="1800" dirty="0">
                <a:latin typeface="Times New Roman" pitchFamily="18" charset="0"/>
                <a:cs typeface="Times New Roman" pitchFamily="18" charset="0"/>
              </a:rPr>
              <a:t>Çeşitlilik elde etmek için birçok yol vardır. Çeşitlilik zamanla kodlama ve kalıplaşma ile elde edilebilir, Kod ve kod sembolleri zaman içinde dağılmış kelimelerdir. Benzer olarak bir de kanal frekans seçicinin frekansı üzerinden çeşitlilikten yararlanabiliriz. </a:t>
            </a:r>
            <a:endParaRPr lang="tr-TR" sz="1800" dirty="0" smtClean="0">
              <a:latin typeface="Times New Roman" pitchFamily="18" charset="0"/>
              <a:cs typeface="Times New Roman" pitchFamily="18" charset="0"/>
            </a:endParaRP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endParaRPr lang="tr-TR" sz="1800" b="1" dirty="0">
              <a:solidFill>
                <a:schemeClr val="bg1"/>
              </a:solidFill>
              <a:latin typeface="Times New Roman" pitchFamily="18" charset="0"/>
              <a:cs typeface="Times New Roman" pitchFamily="18" charset="0"/>
            </a:endParaRPr>
          </a:p>
        </p:txBody>
      </p:sp>
      <p:pic>
        <p:nvPicPr>
          <p:cNvPr id="7" name="Resim 6"/>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3131840" y="3429000"/>
            <a:ext cx="6012160" cy="3429000"/>
          </a:xfrm>
          <a:prstGeom prst="rect">
            <a:avLst/>
          </a:prstGeom>
          <a:noFill/>
          <a:ln>
            <a:noFill/>
          </a:ln>
        </p:spPr>
      </p:pic>
      <p:sp>
        <p:nvSpPr>
          <p:cNvPr id="5" name="Dikdörtgen 4"/>
          <p:cNvSpPr/>
          <p:nvPr/>
        </p:nvSpPr>
        <p:spPr>
          <a:xfrm>
            <a:off x="107504" y="3667025"/>
            <a:ext cx="3024336" cy="2210247"/>
          </a:xfrm>
          <a:prstGeom prst="rect">
            <a:avLst/>
          </a:prstGeom>
        </p:spPr>
        <p:txBody>
          <a:bodyPr vert="horz">
            <a:noAutofit/>
          </a:bodyPr>
          <a:lstStyle/>
          <a:p>
            <a:pPr marL="320040" indent="-320040" algn="just">
              <a:spcBef>
                <a:spcPts val="700"/>
              </a:spcBef>
              <a:buClr>
                <a:schemeClr val="tx1"/>
              </a:buClr>
              <a:buSzPct val="100000"/>
              <a:buFont typeface="Wingdings" pitchFamily="2" charset="2"/>
              <a:buChar char="ü"/>
            </a:pPr>
            <a:r>
              <a:rPr lang="tr-TR" dirty="0">
                <a:latin typeface="Times New Roman" pitchFamily="18" charset="0"/>
                <a:cs typeface="Times New Roman" pitchFamily="18" charset="0"/>
              </a:rPr>
              <a:t>Çeşitliliğin yanı sıra bir kanalda çoklu alma ve iletme yeterince aralıklı antenleri ile uzay üzerinde elde edilebilir (5).</a:t>
            </a:r>
          </a:p>
        </p:txBody>
      </p:sp>
    </p:spTree>
    <p:extLst>
      <p:ext uri="{BB962C8B-B14F-4D97-AF65-F5344CB8AC3E}">
        <p14:creationId xmlns:p14="http://schemas.microsoft.com/office/powerpoint/2010/main" val="1550046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553244"/>
            <a:ext cx="6804248" cy="571500"/>
          </a:xfrm>
          <a:gradFill flip="none" rotWithShape="1">
            <a:gsLst>
              <a:gs pos="0">
                <a:schemeClr val="accent1">
                  <a:tint val="66000"/>
                  <a:satMod val="160000"/>
                </a:schemeClr>
              </a:gs>
              <a:gs pos="44000">
                <a:schemeClr val="accent1">
                  <a:tint val="44500"/>
                  <a:satMod val="160000"/>
                  <a:lumMod val="50000"/>
                  <a:alpha val="32000"/>
                </a:schemeClr>
              </a:gs>
              <a:gs pos="100000">
                <a:schemeClr val="accent1">
                  <a:tint val="23500"/>
                  <a:satMod val="160000"/>
                </a:schemeClr>
              </a:gs>
            </a:gsLst>
            <a:path path="rect">
              <a:fillToRect r="100000" b="100000"/>
            </a:path>
            <a:tileRect l="-100000" t="-100000"/>
          </a:gradFill>
        </p:spPr>
        <p:txBody>
          <a:bodyPr>
            <a:normAutofit/>
          </a:bodyPr>
          <a:lstStyle/>
          <a:p>
            <a:r>
              <a:rPr lang="tr-TR" sz="2600" dirty="0" smtClean="0">
                <a:solidFill>
                  <a:schemeClr val="tx1"/>
                </a:solidFill>
                <a:effectLst>
                  <a:outerShdw blurRad="38100" dist="38100" dir="2700000" algn="tl">
                    <a:srgbClr val="000000">
                      <a:alpha val="43137"/>
                    </a:srgbClr>
                  </a:outerShdw>
                </a:effectLst>
                <a:latin typeface="times new romans (Başlıklar)"/>
              </a:rPr>
              <a:t> I. Bölüm: </a:t>
            </a:r>
            <a:r>
              <a:rPr lang="tr-TR" sz="2600" b="1" cap="all" dirty="0" err="1" smtClean="0">
                <a:latin typeface="Constantia" pitchFamily="18" charset="0"/>
              </a:rPr>
              <a:t>diversITY</a:t>
            </a:r>
            <a:r>
              <a:rPr lang="tr-TR" sz="2600" b="1" cap="all" dirty="0" smtClean="0">
                <a:latin typeface="Constantia" pitchFamily="18" charset="0"/>
              </a:rPr>
              <a:t>-ÇEŞİTLEME</a:t>
            </a:r>
            <a:endParaRPr lang="tr-TR" sz="2600" b="1" dirty="0">
              <a:solidFill>
                <a:schemeClr val="tx1"/>
              </a:solidFill>
              <a:effectLst>
                <a:outerShdw blurRad="38100" dist="38100" dir="2700000" algn="tl">
                  <a:srgbClr val="000000">
                    <a:alpha val="43137"/>
                  </a:srgbClr>
                </a:outerShdw>
              </a:effectLst>
              <a:latin typeface="Constantia" pitchFamily="18" charset="0"/>
            </a:endParaRPr>
          </a:p>
        </p:txBody>
      </p:sp>
      <p:sp>
        <p:nvSpPr>
          <p:cNvPr id="3" name="2 İçerik Yer Tutucusu"/>
          <p:cNvSpPr>
            <a:spLocks noGrp="1"/>
          </p:cNvSpPr>
          <p:nvPr>
            <p:ph sz="quarter" idx="1"/>
          </p:nvPr>
        </p:nvSpPr>
        <p:spPr>
          <a:xfrm>
            <a:off x="107504" y="1628800"/>
            <a:ext cx="8928992" cy="1296144"/>
          </a:xfrm>
        </p:spPr>
        <p:txBody>
          <a:bodyPr>
            <a:noAutofit/>
          </a:bodyPr>
          <a:lstStyle/>
          <a:p>
            <a:pPr algn="just">
              <a:buClr>
                <a:schemeClr val="tx1"/>
              </a:buClr>
              <a:buSzPct val="100000"/>
              <a:buFont typeface="Wingdings" pitchFamily="2" charset="2"/>
              <a:buChar char="ü"/>
            </a:pPr>
            <a:r>
              <a:rPr lang="tr-TR" sz="1800" dirty="0" smtClean="0">
                <a:latin typeface="Times New Roman" pitchFamily="18" charset="0"/>
                <a:cs typeface="Times New Roman" pitchFamily="18" charset="0"/>
              </a:rPr>
              <a:t>Bir </a:t>
            </a:r>
            <a:r>
              <a:rPr lang="tr-TR" sz="1800" dirty="0">
                <a:latin typeface="Times New Roman" pitchFamily="18" charset="0"/>
                <a:cs typeface="Times New Roman" pitchFamily="18" charset="0"/>
              </a:rPr>
              <a:t>hücresel ağ içinde bir cep telefonundan iki baz istasyonundan da sinyal alınabilir. Burada ise macrodiversity istismar edilmiştir. </a:t>
            </a:r>
            <a:endParaRPr lang="tr-TR" sz="1800" dirty="0" smtClean="0">
              <a:latin typeface="Times New Roman" pitchFamily="18" charset="0"/>
              <a:cs typeface="Times New Roman" pitchFamily="18" charset="0"/>
            </a:endParaRPr>
          </a:p>
          <a:p>
            <a:pPr algn="just">
              <a:buClr>
                <a:schemeClr val="tx1"/>
              </a:buClr>
              <a:buSzPct val="100000"/>
              <a:buFont typeface="Wingdings" pitchFamily="2" charset="2"/>
              <a:buChar char="ü"/>
            </a:pPr>
            <a:r>
              <a:rPr lang="tr-TR" sz="1800" dirty="0" smtClean="0">
                <a:latin typeface="Times New Roman" pitchFamily="18" charset="0"/>
                <a:cs typeface="Times New Roman" pitchFamily="18" charset="0"/>
              </a:rPr>
              <a:t>Çeşitlilik </a:t>
            </a:r>
            <a:r>
              <a:rPr lang="tr-TR" sz="1800" dirty="0">
                <a:latin typeface="Times New Roman" pitchFamily="18" charset="0"/>
                <a:cs typeface="Times New Roman" pitchFamily="18" charset="0"/>
              </a:rPr>
              <a:t>bir kablosuz sistemde çok önemli bir kaynak olduğu için çeşitli şekillerde kullanılır. Konular içinde zaman, mekan ve frekans üzerinde çeşitlilik ele alınacaktır (5</a:t>
            </a:r>
            <a:r>
              <a:rPr lang="tr-TR" sz="1800" dirty="0" smtClean="0">
                <a:latin typeface="Times New Roman" pitchFamily="18" charset="0"/>
                <a:cs typeface="Times New Roman" pitchFamily="18" charset="0"/>
              </a:rPr>
              <a:t>).</a:t>
            </a:r>
            <a:endParaRPr lang="tr-TR" sz="1800" dirty="0">
              <a:latin typeface="Times New Roman" pitchFamily="18" charset="0"/>
              <a:cs typeface="Times New Roman" pitchFamily="18" charset="0"/>
            </a:endParaRPr>
          </a:p>
        </p:txBody>
      </p:sp>
      <p:sp>
        <p:nvSpPr>
          <p:cNvPr id="6" name="1 Başlık"/>
          <p:cNvSpPr txBox="1">
            <a:spLocks/>
          </p:cNvSpPr>
          <p:nvPr/>
        </p:nvSpPr>
        <p:spPr>
          <a:xfrm>
            <a:off x="5940152" y="548680"/>
            <a:ext cx="3192190" cy="571500"/>
          </a:xfrm>
          <a:prstGeom prst="rect">
            <a:avLst/>
          </a:prstGeom>
          <a:solidFill>
            <a:srgbClr val="00B0F0"/>
          </a:solidFill>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endParaRPr lang="tr-TR" sz="1800" b="1" dirty="0">
              <a:solidFill>
                <a:schemeClr val="bg1"/>
              </a:solidFill>
              <a:latin typeface="Times New Roman" pitchFamily="18" charset="0"/>
              <a:cs typeface="Times New Roman" pitchFamily="18" charset="0"/>
            </a:endParaRPr>
          </a:p>
        </p:txBody>
      </p:sp>
      <p:pic>
        <p:nvPicPr>
          <p:cNvPr id="8" name="Resim 7"/>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4283968" y="2924944"/>
            <a:ext cx="4692000" cy="3898241"/>
          </a:xfrm>
          <a:prstGeom prst="rect">
            <a:avLst/>
          </a:prstGeom>
          <a:noFill/>
          <a:ln>
            <a:noFill/>
          </a:ln>
        </p:spPr>
      </p:pic>
      <p:sp>
        <p:nvSpPr>
          <p:cNvPr id="4" name="Dikdörtgen 3"/>
          <p:cNvSpPr/>
          <p:nvPr/>
        </p:nvSpPr>
        <p:spPr>
          <a:xfrm>
            <a:off x="107504" y="2924944"/>
            <a:ext cx="4176464" cy="2862322"/>
          </a:xfrm>
          <a:prstGeom prst="rect">
            <a:avLst/>
          </a:prstGeom>
        </p:spPr>
        <p:txBody>
          <a:bodyPr vert="horz">
            <a:noAutofit/>
          </a:bodyPr>
          <a:lstStyle/>
          <a:p>
            <a:pPr marL="320040" indent="-320040" algn="just">
              <a:spcBef>
                <a:spcPts val="700"/>
              </a:spcBef>
              <a:buClr>
                <a:schemeClr val="tx1"/>
              </a:buClr>
              <a:buSzPct val="100000"/>
              <a:buFont typeface="Wingdings" pitchFamily="2" charset="2"/>
              <a:buChar char="ü"/>
            </a:pPr>
            <a:r>
              <a:rPr lang="tr-TR" dirty="0">
                <a:latin typeface="Times New Roman" pitchFamily="18" charset="0"/>
                <a:cs typeface="Times New Roman" pitchFamily="18" charset="0"/>
              </a:rPr>
              <a:t>Şekil-2’de iki bağımsız </a:t>
            </a:r>
            <a:r>
              <a:rPr lang="tr-TR" dirty="0" err="1">
                <a:latin typeface="Times New Roman" pitchFamily="18" charset="0"/>
                <a:cs typeface="Times New Roman" pitchFamily="18" charset="0"/>
              </a:rPr>
              <a:t>Rayleigh</a:t>
            </a:r>
            <a:r>
              <a:rPr lang="tr-TR" dirty="0">
                <a:latin typeface="Times New Roman" pitchFamily="18" charset="0"/>
                <a:cs typeface="Times New Roman" pitchFamily="18" charset="0"/>
              </a:rPr>
              <a:t> sinyalleri gösterilmiştir. Kalın çizgi iki sinyalin daha güçlü yörüngesini göstermektedir. Bireysel sinyallerin daha derin sönümleme yaşadığı görülmektedir. Çeşitlilik için başka bir motivasyon ise yavaş hareket eden veya sabit bir mobil sistemin kullanılabilirliğini artırmak için güvenilir çalışma için yerel ortalama gücü yeterli olsa da bazen derin sönümlemeye sıkışmış olacaktır (5).</a:t>
            </a:r>
          </a:p>
        </p:txBody>
      </p:sp>
    </p:spTree>
    <p:extLst>
      <p:ext uri="{BB962C8B-B14F-4D97-AF65-F5344CB8AC3E}">
        <p14:creationId xmlns:p14="http://schemas.microsoft.com/office/powerpoint/2010/main" val="937118444"/>
      </p:ext>
    </p:extLst>
  </p:cSld>
  <p:clrMapOvr>
    <a:masterClrMapping/>
  </p:clrMapOvr>
  <p:timing>
    <p:tnLst>
      <p:par>
        <p:cTn id="1" dur="indefinite" restart="never" nodeType="tmRoot"/>
      </p:par>
    </p:tnLst>
  </p:timing>
</p:sld>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7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0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9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8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7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6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5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4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3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2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0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9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8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7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6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5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4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3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2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0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19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18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17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6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15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14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13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12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9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1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10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8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edyan">
  <a:themeElements>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y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y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Flow</Template>
  <TotalTime>2775</TotalTime>
  <Words>3031</Words>
  <Application>Microsoft Office PowerPoint</Application>
  <PresentationFormat>Ekran Gösterisi (4:3)</PresentationFormat>
  <Paragraphs>245</Paragraphs>
  <Slides>32</Slides>
  <Notes>29</Notes>
  <HiddenSlides>0</HiddenSlides>
  <MMClips>0</MMClips>
  <ScaleCrop>false</ScaleCrop>
  <HeadingPairs>
    <vt:vector size="4" baseType="variant">
      <vt:variant>
        <vt:lpstr>Tema</vt:lpstr>
      </vt:variant>
      <vt:variant>
        <vt:i4>42</vt:i4>
      </vt:variant>
      <vt:variant>
        <vt:lpstr>Slayt Başlıkları</vt:lpstr>
      </vt:variant>
      <vt:variant>
        <vt:i4>32</vt:i4>
      </vt:variant>
    </vt:vector>
  </HeadingPairs>
  <TitlesOfParts>
    <vt:vector size="74" baseType="lpstr">
      <vt:lpstr>7_Özel Tasarım</vt:lpstr>
      <vt:lpstr>6_Özel Tasarım</vt:lpstr>
      <vt:lpstr>5_Özel Tasarım</vt:lpstr>
      <vt:lpstr>4_Özel Tasarım</vt:lpstr>
      <vt:lpstr>3_Özel Tasarım</vt:lpstr>
      <vt:lpstr>2_Özel Tasarım</vt:lpstr>
      <vt:lpstr>1_Özel Tasarım</vt:lpstr>
      <vt:lpstr>Özel Tasarım</vt:lpstr>
      <vt:lpstr>Medyan</vt:lpstr>
      <vt:lpstr>40_Özel Tasarım</vt:lpstr>
      <vt:lpstr>39_Özel Tasarım</vt:lpstr>
      <vt:lpstr>38_Özel Tasarım</vt:lpstr>
      <vt:lpstr>37_Özel Tasarım</vt:lpstr>
      <vt:lpstr>36_Özel Tasarım</vt:lpstr>
      <vt:lpstr>35_Özel Tasarım</vt:lpstr>
      <vt:lpstr>34_Özel Tasarım</vt:lpstr>
      <vt:lpstr>33_Özel Tasarım</vt:lpstr>
      <vt:lpstr>32_Özel Tasarım</vt:lpstr>
      <vt:lpstr>31_Özel Tasarım</vt:lpstr>
      <vt:lpstr>30_Özel Tasarım</vt:lpstr>
      <vt:lpstr>29_Özel Tasarım</vt:lpstr>
      <vt:lpstr>28_Özel Tasarım</vt:lpstr>
      <vt:lpstr>27_Özel Tasarım</vt:lpstr>
      <vt:lpstr>26_Özel Tasarım</vt:lpstr>
      <vt:lpstr>25_Özel Tasarım</vt:lpstr>
      <vt:lpstr>24_Özel Tasarım</vt:lpstr>
      <vt:lpstr>23_Özel Tasarım</vt:lpstr>
      <vt:lpstr>22_Özel Tasarım</vt:lpstr>
      <vt:lpstr>21_Özel Tasarım</vt:lpstr>
      <vt:lpstr>20_Özel Tasarım</vt:lpstr>
      <vt:lpstr>19_Özel Tasarım</vt:lpstr>
      <vt:lpstr>18_Özel Tasarım</vt:lpstr>
      <vt:lpstr>17_Özel Tasarım</vt:lpstr>
      <vt:lpstr>16_Özel Tasarım</vt:lpstr>
      <vt:lpstr>15_Özel Tasarım</vt:lpstr>
      <vt:lpstr>14_Özel Tasarım</vt:lpstr>
      <vt:lpstr>13_Özel Tasarım</vt:lpstr>
      <vt:lpstr>12_Özel Tasarım</vt:lpstr>
      <vt:lpstr>9_Özel Tasarım</vt:lpstr>
      <vt:lpstr>11_Özel Tasarım</vt:lpstr>
      <vt:lpstr>10_Özel Tasarım</vt:lpstr>
      <vt:lpstr>8_Özel Tasarım</vt:lpstr>
      <vt:lpstr>Kablosuz İletişim-Çeşitleme  Wireless Communication – Diversity</vt:lpstr>
      <vt:lpstr>Wireless Communication – Diversity</vt:lpstr>
      <vt:lpstr> I. Bölüm: gİrİŞ</vt:lpstr>
      <vt:lpstr> I. Bölüm: gİrİŞ</vt:lpstr>
      <vt:lpstr> I. Bölüm: diversITY-ÇEŞİTLEME</vt:lpstr>
      <vt:lpstr> I. Bölüm: diversITY-ÇEŞİTLEME</vt:lpstr>
      <vt:lpstr> I. Bölüm: diversITY-ÇEŞİTLEME</vt:lpstr>
      <vt:lpstr> I. Bölüm: diversITY-ÇEŞİTLEME</vt:lpstr>
      <vt:lpstr> I. Bölüm: diversITY-ÇEŞİTLEME</vt:lpstr>
      <vt:lpstr> I. Bölüm: diversITY-ÇEŞİTLEME</vt:lpstr>
      <vt:lpstr> II. Bölüm: receiver diversITY</vt:lpstr>
      <vt:lpstr> II. Bölüm: receiver diversITY</vt:lpstr>
      <vt:lpstr> II. Bölüm: receiver diversITY</vt:lpstr>
      <vt:lpstr> II. Bölüm: receiver diversITY</vt:lpstr>
      <vt:lpstr> II. Bölüm: receiver diversITY</vt:lpstr>
      <vt:lpstr> II. Bölüm: receiver diversITY</vt:lpstr>
      <vt:lpstr> II. Bölüm: receiver diversITY</vt:lpstr>
      <vt:lpstr> II. Bölüm: receiver diversITY</vt:lpstr>
      <vt:lpstr> III. Bölüm: transmitter diversITY</vt:lpstr>
      <vt:lpstr> III. Bölüm: transmitter diversITY</vt:lpstr>
      <vt:lpstr> III. Bölüm: transmitter diversITY</vt:lpstr>
      <vt:lpstr> III. Bölüm: transmitter diversITY</vt:lpstr>
      <vt:lpstr> III. Bölüm: transmitter diversITY</vt:lpstr>
      <vt:lpstr> III. Bölüm: transmitter diversITY</vt:lpstr>
      <vt:lpstr> III. Bölüm: transmitter diversITY</vt:lpstr>
      <vt:lpstr> III. Bölüm: transmitter diversITY</vt:lpstr>
      <vt:lpstr> III. Bölüm: transmitter diversITY</vt:lpstr>
      <vt:lpstr> III. Bölüm: transmitter diversITY</vt:lpstr>
      <vt:lpstr> IV. Bölüm: sonuçlar</vt:lpstr>
      <vt:lpstr>     Sorular</vt:lpstr>
      <vt:lpstr>     Kaynakça</vt:lpstr>
      <vt:lpstr>Son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ÖZEL TİP DİYOTLAR</dc:title>
  <dc:creator>User</dc:creator>
  <cp:lastModifiedBy>User</cp:lastModifiedBy>
  <cp:revision>145</cp:revision>
  <dcterms:created xsi:type="dcterms:W3CDTF">2010-04-17T22:28:36Z</dcterms:created>
  <dcterms:modified xsi:type="dcterms:W3CDTF">2010-12-21T22:46:28Z</dcterms:modified>
</cp:coreProperties>
</file>